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0"/>
  </p:notesMasterIdLst>
  <p:handoutMasterIdLst>
    <p:handoutMasterId r:id="rId11"/>
  </p:handoutMasterIdLst>
  <p:sldIdLst>
    <p:sldId id="348" r:id="rId2"/>
    <p:sldId id="349" r:id="rId3"/>
    <p:sldId id="350" r:id="rId4"/>
    <p:sldId id="351" r:id="rId5"/>
    <p:sldId id="352" r:id="rId6"/>
    <p:sldId id="353" r:id="rId7"/>
    <p:sldId id="354" r:id="rId8"/>
    <p:sldId id="355" r:id="rId9"/>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FF00FF"/>
    <a:srgbClr val="FFFF00"/>
    <a:srgbClr val="996633"/>
    <a:srgbClr val="00FF00"/>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33" autoAdjust="0"/>
    <p:restoredTop sz="94660"/>
  </p:normalViewPr>
  <p:slideViewPr>
    <p:cSldViewPr>
      <p:cViewPr>
        <p:scale>
          <a:sx n="80" d="100"/>
          <a:sy n="80" d="100"/>
        </p:scale>
        <p:origin x="-706" y="86"/>
      </p:cViewPr>
      <p:guideLst>
        <p:guide orient="horz" pos="2160"/>
        <p:guide pos="2880"/>
      </p:guideLst>
    </p:cSldViewPr>
  </p:slideViewPr>
  <p:notesTextViewPr>
    <p:cViewPr>
      <p:scale>
        <a:sx n="100" d="100"/>
        <a:sy n="100" d="100"/>
      </p:scale>
      <p:origin x="0" y="139"/>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0952DBD1-A263-FE49-AA82-681BE6E96125}" type="datetimeFigureOut">
              <a:rPr lang="en-US" smtClean="0"/>
              <a:t>07-Aug-15</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24A46CC7-B812-9E48-AC3A-2A24B22CAFB8}" type="slidenum">
              <a:rPr lang="en-US" smtClean="0"/>
              <a:t>‹#›</a:t>
            </a:fld>
            <a:endParaRPr lang="en-US"/>
          </a:p>
        </p:txBody>
      </p:sp>
    </p:spTree>
    <p:extLst>
      <p:ext uri="{BB962C8B-B14F-4D97-AF65-F5344CB8AC3E}">
        <p14:creationId xmlns:p14="http://schemas.microsoft.com/office/powerpoint/2010/main" val="1131016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0868B3FF-CDBC-40CB-9A70-B7D545E227DC}" type="datetimeFigureOut">
              <a:rPr lang="en-AU" smtClean="0"/>
              <a:pPr/>
              <a:t>7/08/2015</a:t>
            </a:fld>
            <a:endParaRPr lang="en-AU"/>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B54FA8BF-A967-4329-992D-E11EBD448BD4}" type="slidenum">
              <a:rPr lang="en-AU" smtClean="0"/>
              <a:pPr/>
              <a:t>‹#›</a:t>
            </a:fld>
            <a:endParaRPr lang="en-AU"/>
          </a:p>
        </p:txBody>
      </p:sp>
    </p:spTree>
    <p:extLst>
      <p:ext uri="{BB962C8B-B14F-4D97-AF65-F5344CB8AC3E}">
        <p14:creationId xmlns:p14="http://schemas.microsoft.com/office/powerpoint/2010/main" val="1336967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baseline="0" dirty="0" smtClean="0"/>
              <a:t>Ova </a:t>
            </a:r>
            <a:r>
              <a:rPr lang="en-NZ" baseline="0" dirty="0" smtClean="0"/>
              <a:t>PowerPoint </a:t>
            </a:r>
            <a:r>
              <a:rPr lang="hr-HR" baseline="0" dirty="0" smtClean="0"/>
              <a:t>prezentacija je prilagođena prema onoj koju je </a:t>
            </a:r>
            <a:r>
              <a:rPr lang="en-NZ" baseline="0" dirty="0" smtClean="0"/>
              <a:t>Nancy </a:t>
            </a:r>
            <a:r>
              <a:rPr lang="en-NZ" baseline="0" dirty="0" smtClean="0"/>
              <a:t>Buck </a:t>
            </a:r>
            <a:r>
              <a:rPr lang="hr-HR" baseline="0" dirty="0" smtClean="0"/>
              <a:t>prezentirala na Upravnom vijeću</a:t>
            </a:r>
            <a:r>
              <a:rPr lang="en-NZ" baseline="0" dirty="0" smtClean="0"/>
              <a:t> </a:t>
            </a:r>
            <a:r>
              <a:rPr lang="hr-HR" baseline="0" dirty="0" smtClean="0"/>
              <a:t>WGI (</a:t>
            </a:r>
            <a:r>
              <a:rPr lang="en-NZ" baseline="0" dirty="0" smtClean="0"/>
              <a:t>International Board</a:t>
            </a:r>
            <a:r>
              <a:rPr lang="hr-HR" baseline="0" dirty="0" smtClean="0"/>
              <a:t>)</a:t>
            </a:r>
            <a:r>
              <a:rPr lang="en-NZ" baseline="0" dirty="0" smtClean="0"/>
              <a:t> </a:t>
            </a:r>
            <a:r>
              <a:rPr lang="hr-HR" baseline="0" dirty="0" smtClean="0"/>
              <a:t>u ime SAD.</a:t>
            </a:r>
            <a:endParaRPr lang="en-NZ" dirty="0"/>
          </a:p>
        </p:txBody>
      </p:sp>
      <p:sp>
        <p:nvSpPr>
          <p:cNvPr id="4" name="Slide Number Placeholder 3"/>
          <p:cNvSpPr>
            <a:spLocks noGrp="1"/>
          </p:cNvSpPr>
          <p:nvPr>
            <p:ph type="sldNum" sz="quarter" idx="10"/>
          </p:nvPr>
        </p:nvSpPr>
        <p:spPr/>
        <p:txBody>
          <a:bodyPr/>
          <a:lstStyle/>
          <a:p>
            <a:fld id="{B54FA8BF-A967-4329-992D-E11EBD448BD4}" type="slidenum">
              <a:rPr lang="en-AU" smtClean="0"/>
              <a:pPr/>
              <a:t>1</a:t>
            </a:fld>
            <a:endParaRPr lang="en-AU"/>
          </a:p>
        </p:txBody>
      </p:sp>
    </p:spTree>
    <p:extLst>
      <p:ext uri="{BB962C8B-B14F-4D97-AF65-F5344CB8AC3E}">
        <p14:creationId xmlns:p14="http://schemas.microsoft.com/office/powerpoint/2010/main" val="3366939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baseline="0" dirty="0" smtClean="0"/>
              <a:t>Iz knjige </a:t>
            </a:r>
            <a:r>
              <a:rPr lang="en-AU" baseline="0" dirty="0" smtClean="0"/>
              <a:t>W</a:t>
            </a:r>
            <a:r>
              <a:rPr lang="hr-HR" baseline="0" dirty="0" smtClean="0"/>
              <a:t>.</a:t>
            </a:r>
            <a:r>
              <a:rPr lang="en-AU" baseline="0" dirty="0" smtClean="0"/>
              <a:t> </a:t>
            </a:r>
            <a:r>
              <a:rPr lang="en-AU" baseline="0" dirty="0" err="1" smtClean="0"/>
              <a:t>Glasser</a:t>
            </a:r>
            <a:r>
              <a:rPr lang="hr-HR" baseline="0" dirty="0" smtClean="0"/>
              <a:t>a </a:t>
            </a:r>
            <a:r>
              <a:rPr lang="hr-HR" i="1" baseline="0" dirty="0" smtClean="0"/>
              <a:t>Preuzmi odgovornost za svoj život.</a:t>
            </a:r>
            <a:endParaRPr lang="en-AU" i="1" dirty="0"/>
          </a:p>
        </p:txBody>
      </p:sp>
      <p:sp>
        <p:nvSpPr>
          <p:cNvPr id="4" name="Slide Number Placeholder 3"/>
          <p:cNvSpPr>
            <a:spLocks noGrp="1"/>
          </p:cNvSpPr>
          <p:nvPr>
            <p:ph type="sldNum" sz="quarter" idx="10"/>
          </p:nvPr>
        </p:nvSpPr>
        <p:spPr/>
        <p:txBody>
          <a:bodyPr/>
          <a:lstStyle/>
          <a:p>
            <a:fld id="{244DF8A3-7321-4F60-817C-F73491AECD5E}" type="slidenum">
              <a:rPr lang="en-AU" smtClean="0"/>
              <a:pPr/>
              <a:t>3</a:t>
            </a:fld>
            <a:endParaRPr lang="en-AU"/>
          </a:p>
        </p:txBody>
      </p:sp>
    </p:spTree>
    <p:extLst>
      <p:ext uri="{BB962C8B-B14F-4D97-AF65-F5344CB8AC3E}">
        <p14:creationId xmlns:p14="http://schemas.microsoft.com/office/powerpoint/2010/main" val="2243210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dirty="0" smtClean="0"/>
              <a:t>Ovo može također pomoći i u planiranju za unapređenje</a:t>
            </a:r>
            <a:r>
              <a:rPr lang="hr-HR" baseline="0" dirty="0" smtClean="0"/>
              <a:t> nečega što već ide dobro. </a:t>
            </a:r>
            <a:endParaRPr lang="en-NZ" dirty="0"/>
          </a:p>
        </p:txBody>
      </p:sp>
      <p:sp>
        <p:nvSpPr>
          <p:cNvPr id="4" name="Slide Number Placeholder 3"/>
          <p:cNvSpPr>
            <a:spLocks noGrp="1"/>
          </p:cNvSpPr>
          <p:nvPr>
            <p:ph type="sldNum" sz="quarter" idx="10"/>
          </p:nvPr>
        </p:nvSpPr>
        <p:spPr/>
        <p:txBody>
          <a:bodyPr/>
          <a:lstStyle/>
          <a:p>
            <a:fld id="{B54FA8BF-A967-4329-992D-E11EBD448BD4}" type="slidenum">
              <a:rPr lang="en-AU" smtClean="0"/>
              <a:pPr/>
              <a:t>4</a:t>
            </a:fld>
            <a:endParaRPr lang="en-AU"/>
          </a:p>
        </p:txBody>
      </p:sp>
    </p:spTree>
    <p:extLst>
      <p:ext uri="{BB962C8B-B14F-4D97-AF65-F5344CB8AC3E}">
        <p14:creationId xmlns:p14="http://schemas.microsoft.com/office/powerpoint/2010/main" val="3020944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dirty="0" smtClean="0"/>
              <a:t>Porazgovaraj o ovome s osobom</a:t>
            </a:r>
            <a:r>
              <a:rPr lang="hr-HR" baseline="0" dirty="0" smtClean="0"/>
              <a:t> u s kojom si u paru.</a:t>
            </a:r>
            <a:endParaRPr lang="en-US" dirty="0" smtClean="0"/>
          </a:p>
          <a:p>
            <a:r>
              <a:rPr lang="hr-HR" dirty="0" smtClean="0"/>
              <a:t>Zatim ispuni handout i predaj ga Voditelju/ici.</a:t>
            </a:r>
            <a:endParaRPr lang="en-US" dirty="0"/>
          </a:p>
        </p:txBody>
      </p:sp>
      <p:sp>
        <p:nvSpPr>
          <p:cNvPr id="4" name="Slide Number Placeholder 3"/>
          <p:cNvSpPr>
            <a:spLocks noGrp="1"/>
          </p:cNvSpPr>
          <p:nvPr>
            <p:ph type="sldNum" sz="quarter" idx="10"/>
          </p:nvPr>
        </p:nvSpPr>
        <p:spPr/>
        <p:txBody>
          <a:bodyPr/>
          <a:lstStyle/>
          <a:p>
            <a:fld id="{244DF8A3-7321-4F60-817C-F73491AECD5E}" type="slidenum">
              <a:rPr lang="en-AU" smtClean="0"/>
              <a:pPr/>
              <a:t>7</a:t>
            </a:fld>
            <a:endParaRPr lang="en-AU"/>
          </a:p>
        </p:txBody>
      </p:sp>
    </p:spTree>
    <p:extLst>
      <p:ext uri="{BB962C8B-B14F-4D97-AF65-F5344CB8AC3E}">
        <p14:creationId xmlns:p14="http://schemas.microsoft.com/office/powerpoint/2010/main" val="1999355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dirty="0" smtClean="0"/>
              <a:t>Vratite se na stranicu 6 Vježbenice i prebacite odgovor na prvo pitanje na stranicu </a:t>
            </a:r>
            <a:r>
              <a:rPr lang="hr-HR" i="1" dirty="0" smtClean="0"/>
              <a:t>Pitanja za naše istraživanje</a:t>
            </a:r>
            <a:r>
              <a:rPr lang="en-US" baseline="0" dirty="0" smtClean="0"/>
              <a:t>.  </a:t>
            </a:r>
            <a:r>
              <a:rPr lang="hr-HR" baseline="0" dirty="0" smtClean="0"/>
              <a:t>Zatim </a:t>
            </a:r>
            <a:r>
              <a:rPr lang="en-US" baseline="0" dirty="0" smtClean="0"/>
              <a:t> </a:t>
            </a:r>
            <a:r>
              <a:rPr lang="hr-HR" baseline="0" dirty="0" smtClean="0"/>
              <a:t>odgovorite na sva pitanja i predajte upitnik</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244DF8A3-7321-4F60-817C-F73491AECD5E}" type="slidenum">
              <a:rPr lang="en-AU" smtClean="0"/>
              <a:pPr/>
              <a:t>8</a:t>
            </a:fld>
            <a:endParaRPr lang="en-AU"/>
          </a:p>
        </p:txBody>
      </p:sp>
    </p:spTree>
    <p:extLst>
      <p:ext uri="{BB962C8B-B14F-4D97-AF65-F5344CB8AC3E}">
        <p14:creationId xmlns:p14="http://schemas.microsoft.com/office/powerpoint/2010/main" val="4054055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AU"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dirty="0"/>
          </a:p>
        </p:txBody>
      </p:sp>
      <p:sp>
        <p:nvSpPr>
          <p:cNvPr id="4" name="Date Placeholder 3"/>
          <p:cNvSpPr>
            <a:spLocks noGrp="1"/>
          </p:cNvSpPr>
          <p:nvPr>
            <p:ph type="dt" sz="half" idx="10"/>
          </p:nvPr>
        </p:nvSpPr>
        <p:spPr/>
        <p:txBody>
          <a:bodyPr/>
          <a:lstStyle/>
          <a:p>
            <a:fld id="{1A246A39-503E-4867-A333-F706DD41F9F7}" type="datetime1">
              <a:rPr lang="en-AU" smtClean="0"/>
              <a:t>7/08/2015</a:t>
            </a:fld>
            <a:endParaRPr lang="en-AU"/>
          </a:p>
        </p:txBody>
      </p:sp>
      <p:sp>
        <p:nvSpPr>
          <p:cNvPr id="5" name="Footer Placeholder 4"/>
          <p:cNvSpPr>
            <a:spLocks noGrp="1"/>
          </p:cNvSpPr>
          <p:nvPr>
            <p:ph type="ftr" sz="quarter" idx="11"/>
          </p:nvPr>
        </p:nvSpPr>
        <p:spPr/>
        <p:txBody>
          <a:bodyPr/>
          <a:lstStyle/>
          <a:p>
            <a:r>
              <a:rPr lang="en-AU" smtClean="0"/>
              <a:t>William Glasser International 2014</a:t>
            </a:r>
            <a:endParaRPr lang="en-AU"/>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8F92362A-6254-432F-8691-95E7CEE5A032}"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A74940F9-3898-4AE7-AC7E-5E27DF117703}" type="datetime1">
              <a:rPr lang="en-AU" smtClean="0"/>
              <a:t>7/08/2015</a:t>
            </a:fld>
            <a:endParaRPr lang="en-AU"/>
          </a:p>
        </p:txBody>
      </p:sp>
      <p:sp>
        <p:nvSpPr>
          <p:cNvPr id="5" name="Footer Placeholder 4"/>
          <p:cNvSpPr>
            <a:spLocks noGrp="1"/>
          </p:cNvSpPr>
          <p:nvPr>
            <p:ph type="ftr" sz="quarter" idx="11"/>
          </p:nvPr>
        </p:nvSpPr>
        <p:spPr/>
        <p:txBody>
          <a:bodyPr/>
          <a:lstStyle/>
          <a:p>
            <a:r>
              <a:rPr lang="en-AU" smtClean="0"/>
              <a:t>William Glasser International 2014</a:t>
            </a:r>
            <a:endParaRPr lang="en-AU"/>
          </a:p>
        </p:txBody>
      </p:sp>
      <p:sp>
        <p:nvSpPr>
          <p:cNvPr id="6" name="Slide Number Placeholder 5"/>
          <p:cNvSpPr>
            <a:spLocks noGrp="1"/>
          </p:cNvSpPr>
          <p:nvPr>
            <p:ph type="sldNum" sz="quarter" idx="12"/>
          </p:nvPr>
        </p:nvSpPr>
        <p:spPr/>
        <p:txBody>
          <a:bodyPr/>
          <a:lstStyle/>
          <a:p>
            <a:fld id="{8F92362A-6254-432F-8691-95E7CEE5A032}"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9599E3D8-F3D8-4DC6-BBB0-064953AD4412}" type="datetime1">
              <a:rPr lang="en-AU" smtClean="0"/>
              <a:t>7/08/2015</a:t>
            </a:fld>
            <a:endParaRPr lang="en-AU"/>
          </a:p>
        </p:txBody>
      </p:sp>
      <p:sp>
        <p:nvSpPr>
          <p:cNvPr id="5" name="Footer Placeholder 4"/>
          <p:cNvSpPr>
            <a:spLocks noGrp="1"/>
          </p:cNvSpPr>
          <p:nvPr>
            <p:ph type="ftr" sz="quarter" idx="11"/>
          </p:nvPr>
        </p:nvSpPr>
        <p:spPr/>
        <p:txBody>
          <a:bodyPr/>
          <a:lstStyle/>
          <a:p>
            <a:r>
              <a:rPr lang="en-AU" smtClean="0"/>
              <a:t>William Glasser International 2014</a:t>
            </a:r>
            <a:endParaRPr lang="en-AU"/>
          </a:p>
        </p:txBody>
      </p:sp>
      <p:sp>
        <p:nvSpPr>
          <p:cNvPr id="6" name="Slide Number Placeholder 5"/>
          <p:cNvSpPr>
            <a:spLocks noGrp="1"/>
          </p:cNvSpPr>
          <p:nvPr>
            <p:ph type="sldNum" sz="quarter" idx="12"/>
          </p:nvPr>
        </p:nvSpPr>
        <p:spPr/>
        <p:txBody>
          <a:bodyPr/>
          <a:lstStyle/>
          <a:p>
            <a:fld id="{8F92362A-6254-432F-8691-95E7CEE5A032}"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5A827ACF-FAB9-40D3-8FD2-388FEB03DBF6}" type="datetime1">
              <a:rPr lang="en-AU" smtClean="0"/>
              <a:t>7/08/2015</a:t>
            </a:fld>
            <a:endParaRPr lang="en-AU"/>
          </a:p>
        </p:txBody>
      </p:sp>
      <p:sp>
        <p:nvSpPr>
          <p:cNvPr id="5" name="Footer Placeholder 4"/>
          <p:cNvSpPr>
            <a:spLocks noGrp="1"/>
          </p:cNvSpPr>
          <p:nvPr>
            <p:ph type="ftr" sz="quarter" idx="11"/>
          </p:nvPr>
        </p:nvSpPr>
        <p:spPr/>
        <p:txBody>
          <a:bodyPr/>
          <a:lstStyle/>
          <a:p>
            <a:r>
              <a:rPr lang="en-AU" smtClean="0"/>
              <a:t>William Glasser International 2014</a:t>
            </a:r>
            <a:endParaRPr lang="en-AU"/>
          </a:p>
        </p:txBody>
      </p:sp>
      <p:sp>
        <p:nvSpPr>
          <p:cNvPr id="6" name="Slide Number Placeholder 5"/>
          <p:cNvSpPr>
            <a:spLocks noGrp="1"/>
          </p:cNvSpPr>
          <p:nvPr>
            <p:ph type="sldNum" sz="quarter" idx="12"/>
          </p:nvPr>
        </p:nvSpPr>
        <p:spPr/>
        <p:txBody>
          <a:bodyPr/>
          <a:lstStyle/>
          <a:p>
            <a:fld id="{8F92362A-6254-432F-8691-95E7CEE5A032}"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AU"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7" name="Date Placeholder 6"/>
          <p:cNvSpPr>
            <a:spLocks noGrp="1"/>
          </p:cNvSpPr>
          <p:nvPr>
            <p:ph type="dt" sz="half" idx="10"/>
          </p:nvPr>
        </p:nvSpPr>
        <p:spPr/>
        <p:txBody>
          <a:bodyPr/>
          <a:lstStyle/>
          <a:p>
            <a:fld id="{2BD13078-C6BD-4686-8DB8-B79C7F824457}" type="datetime1">
              <a:rPr lang="en-AU" smtClean="0"/>
              <a:t>7/08/2015</a:t>
            </a:fld>
            <a:endParaRPr lang="en-AU"/>
          </a:p>
        </p:txBody>
      </p:sp>
      <p:sp>
        <p:nvSpPr>
          <p:cNvPr id="8" name="Slide Number Placeholder 7"/>
          <p:cNvSpPr>
            <a:spLocks noGrp="1"/>
          </p:cNvSpPr>
          <p:nvPr>
            <p:ph type="sldNum" sz="quarter" idx="11"/>
          </p:nvPr>
        </p:nvSpPr>
        <p:spPr/>
        <p:txBody>
          <a:bodyPr/>
          <a:lstStyle/>
          <a:p>
            <a:fld id="{8F92362A-6254-432F-8691-95E7CEE5A032}" type="slidenum">
              <a:rPr lang="en-AU" smtClean="0"/>
              <a:pPr/>
              <a:t>‹#›</a:t>
            </a:fld>
            <a:endParaRPr lang="en-AU"/>
          </a:p>
        </p:txBody>
      </p:sp>
      <p:sp>
        <p:nvSpPr>
          <p:cNvPr id="9" name="Footer Placeholder 8"/>
          <p:cNvSpPr>
            <a:spLocks noGrp="1"/>
          </p:cNvSpPr>
          <p:nvPr>
            <p:ph type="ftr" sz="quarter" idx="12"/>
          </p:nvPr>
        </p:nvSpPr>
        <p:spPr/>
        <p:txBody>
          <a:bodyPr/>
          <a:lstStyle/>
          <a:p>
            <a:r>
              <a:rPr lang="en-AU" smtClean="0"/>
              <a:t>William Glasser International 2014</a:t>
            </a:r>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Date Placeholder 4"/>
          <p:cNvSpPr>
            <a:spLocks noGrp="1"/>
          </p:cNvSpPr>
          <p:nvPr>
            <p:ph type="dt" sz="half" idx="10"/>
          </p:nvPr>
        </p:nvSpPr>
        <p:spPr/>
        <p:txBody>
          <a:bodyPr/>
          <a:lstStyle/>
          <a:p>
            <a:fld id="{249B11A2-4004-49A4-910E-30092F819087}" type="datetime1">
              <a:rPr lang="en-AU" smtClean="0"/>
              <a:t>7/08/2015</a:t>
            </a:fld>
            <a:endParaRPr lang="en-AU"/>
          </a:p>
        </p:txBody>
      </p:sp>
      <p:sp>
        <p:nvSpPr>
          <p:cNvPr id="6" name="Footer Placeholder 5"/>
          <p:cNvSpPr>
            <a:spLocks noGrp="1"/>
          </p:cNvSpPr>
          <p:nvPr>
            <p:ph type="ftr" sz="quarter" idx="11"/>
          </p:nvPr>
        </p:nvSpPr>
        <p:spPr/>
        <p:txBody>
          <a:bodyPr/>
          <a:lstStyle/>
          <a:p>
            <a:r>
              <a:rPr lang="en-AU" smtClean="0"/>
              <a:t>William Glasser International 2014</a:t>
            </a:r>
            <a:endParaRPr lang="en-AU"/>
          </a:p>
        </p:txBody>
      </p:sp>
      <p:sp>
        <p:nvSpPr>
          <p:cNvPr id="7" name="Slide Number Placeholder 6"/>
          <p:cNvSpPr>
            <a:spLocks noGrp="1"/>
          </p:cNvSpPr>
          <p:nvPr>
            <p:ph type="sldNum" sz="quarter" idx="12"/>
          </p:nvPr>
        </p:nvSpPr>
        <p:spPr/>
        <p:txBody>
          <a:bodyPr/>
          <a:lstStyle/>
          <a:p>
            <a:fld id="{8F92362A-6254-432F-8691-95E7CEE5A032}"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AU"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7" name="Date Placeholder 6"/>
          <p:cNvSpPr>
            <a:spLocks noGrp="1"/>
          </p:cNvSpPr>
          <p:nvPr>
            <p:ph type="dt" sz="half" idx="10"/>
          </p:nvPr>
        </p:nvSpPr>
        <p:spPr/>
        <p:txBody>
          <a:bodyPr/>
          <a:lstStyle/>
          <a:p>
            <a:fld id="{AEF197C1-4E53-4295-9B59-3BB40CF24224}" type="datetime1">
              <a:rPr lang="en-AU" smtClean="0"/>
              <a:t>7/08/2015</a:t>
            </a:fld>
            <a:endParaRPr lang="en-AU"/>
          </a:p>
        </p:txBody>
      </p:sp>
      <p:sp>
        <p:nvSpPr>
          <p:cNvPr id="8" name="Footer Placeholder 7"/>
          <p:cNvSpPr>
            <a:spLocks noGrp="1"/>
          </p:cNvSpPr>
          <p:nvPr>
            <p:ph type="ftr" sz="quarter" idx="11"/>
          </p:nvPr>
        </p:nvSpPr>
        <p:spPr/>
        <p:txBody>
          <a:bodyPr/>
          <a:lstStyle/>
          <a:p>
            <a:r>
              <a:rPr lang="en-AU" smtClean="0"/>
              <a:t>William Glasser International 2014</a:t>
            </a:r>
            <a:endParaRPr lang="en-AU"/>
          </a:p>
        </p:txBody>
      </p:sp>
      <p:sp>
        <p:nvSpPr>
          <p:cNvPr id="9" name="Slide Number Placeholder 8"/>
          <p:cNvSpPr>
            <a:spLocks noGrp="1"/>
          </p:cNvSpPr>
          <p:nvPr>
            <p:ph type="sldNum" sz="quarter" idx="12"/>
          </p:nvPr>
        </p:nvSpPr>
        <p:spPr/>
        <p:txBody>
          <a:bodyPr/>
          <a:lstStyle/>
          <a:p>
            <a:fld id="{8F92362A-6254-432F-8691-95E7CEE5A032}"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07F82D55-72CF-4A4A-B622-2E10B965D8B7}" type="datetime1">
              <a:rPr lang="en-AU" smtClean="0"/>
              <a:t>7/08/2015</a:t>
            </a:fld>
            <a:endParaRPr lang="en-AU"/>
          </a:p>
        </p:txBody>
      </p:sp>
      <p:sp>
        <p:nvSpPr>
          <p:cNvPr id="4" name="Footer Placeholder 3"/>
          <p:cNvSpPr>
            <a:spLocks noGrp="1"/>
          </p:cNvSpPr>
          <p:nvPr>
            <p:ph type="ftr" sz="quarter" idx="11"/>
          </p:nvPr>
        </p:nvSpPr>
        <p:spPr/>
        <p:txBody>
          <a:bodyPr/>
          <a:lstStyle/>
          <a:p>
            <a:r>
              <a:rPr lang="en-AU" smtClean="0"/>
              <a:t>William Glasser International 2014</a:t>
            </a:r>
            <a:endParaRPr lang="en-AU"/>
          </a:p>
        </p:txBody>
      </p:sp>
      <p:sp>
        <p:nvSpPr>
          <p:cNvPr id="5" name="Slide Number Placeholder 4"/>
          <p:cNvSpPr>
            <a:spLocks noGrp="1"/>
          </p:cNvSpPr>
          <p:nvPr>
            <p:ph type="sldNum" sz="quarter" idx="12"/>
          </p:nvPr>
        </p:nvSpPr>
        <p:spPr/>
        <p:txBody>
          <a:bodyPr/>
          <a:lstStyle/>
          <a:p>
            <a:fld id="{8F92362A-6254-432F-8691-95E7CEE5A032}"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6DB8A8-6AA5-460E-B620-F268C3227871}" type="datetime1">
              <a:rPr lang="en-AU" smtClean="0"/>
              <a:t>7/08/2015</a:t>
            </a:fld>
            <a:endParaRPr lang="en-AU"/>
          </a:p>
        </p:txBody>
      </p:sp>
      <p:sp>
        <p:nvSpPr>
          <p:cNvPr id="3" name="Footer Placeholder 2"/>
          <p:cNvSpPr>
            <a:spLocks noGrp="1"/>
          </p:cNvSpPr>
          <p:nvPr>
            <p:ph type="ftr" sz="quarter" idx="11"/>
          </p:nvPr>
        </p:nvSpPr>
        <p:spPr/>
        <p:txBody>
          <a:bodyPr/>
          <a:lstStyle/>
          <a:p>
            <a:r>
              <a:rPr lang="en-AU" smtClean="0"/>
              <a:t>William Glasser International 2014</a:t>
            </a:r>
            <a:endParaRPr lang="en-AU"/>
          </a:p>
        </p:txBody>
      </p:sp>
      <p:sp>
        <p:nvSpPr>
          <p:cNvPr id="4" name="Slide Number Placeholder 3"/>
          <p:cNvSpPr>
            <a:spLocks noGrp="1"/>
          </p:cNvSpPr>
          <p:nvPr>
            <p:ph type="sldNum" sz="quarter" idx="12"/>
          </p:nvPr>
        </p:nvSpPr>
        <p:spPr/>
        <p:txBody>
          <a:bodyPr/>
          <a:lstStyle/>
          <a:p>
            <a:fld id="{8F92362A-6254-432F-8691-95E7CEE5A032}"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024596DE-B5C1-44CB-85D9-DD83BCDD6893}" type="datetime1">
              <a:rPr lang="en-AU" smtClean="0"/>
              <a:t>7/08/2015</a:t>
            </a:fld>
            <a:endParaRPr lang="en-AU"/>
          </a:p>
        </p:txBody>
      </p:sp>
      <p:sp>
        <p:nvSpPr>
          <p:cNvPr id="6" name="Footer Placeholder 5"/>
          <p:cNvSpPr>
            <a:spLocks noGrp="1"/>
          </p:cNvSpPr>
          <p:nvPr>
            <p:ph type="ftr" sz="quarter" idx="11"/>
          </p:nvPr>
        </p:nvSpPr>
        <p:spPr/>
        <p:txBody>
          <a:bodyPr/>
          <a:lstStyle/>
          <a:p>
            <a:r>
              <a:rPr lang="en-AU" smtClean="0"/>
              <a:t>William Glasser International 2014</a:t>
            </a:r>
            <a:endParaRPr lang="en-AU"/>
          </a:p>
        </p:txBody>
      </p:sp>
      <p:sp>
        <p:nvSpPr>
          <p:cNvPr id="7" name="Slide Number Placeholder 6"/>
          <p:cNvSpPr>
            <a:spLocks noGrp="1"/>
          </p:cNvSpPr>
          <p:nvPr>
            <p:ph type="sldNum" sz="quarter" idx="12"/>
          </p:nvPr>
        </p:nvSpPr>
        <p:spPr/>
        <p:txBody>
          <a:bodyPr/>
          <a:lstStyle/>
          <a:p>
            <a:fld id="{8F92362A-6254-432F-8691-95E7CEE5A032}" type="slidenum">
              <a:rPr lang="en-AU" smtClean="0"/>
              <a:pPr/>
              <a:t>‹#›</a:t>
            </a:fld>
            <a:endParaRPr lang="en-AU"/>
          </a:p>
        </p:txBody>
      </p:sp>
      <p:sp>
        <p:nvSpPr>
          <p:cNvPr id="8" name="Title 7"/>
          <p:cNvSpPr>
            <a:spLocks noGrp="1"/>
          </p:cNvSpPr>
          <p:nvPr>
            <p:ph type="title"/>
          </p:nvPr>
        </p:nvSpPr>
        <p:spPr/>
        <p:txBody>
          <a:bodyPr/>
          <a:lstStyle/>
          <a:p>
            <a:r>
              <a:rPr lang="en-AU"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19136279-27F9-4928-9BFC-5B3ACDCB2482}" type="datetime1">
              <a:rPr lang="en-AU" smtClean="0"/>
              <a:t>7/08/2015</a:t>
            </a:fld>
            <a:endParaRPr lang="en-AU"/>
          </a:p>
        </p:txBody>
      </p:sp>
      <p:sp>
        <p:nvSpPr>
          <p:cNvPr id="6" name="Footer Placeholder 5"/>
          <p:cNvSpPr>
            <a:spLocks noGrp="1"/>
          </p:cNvSpPr>
          <p:nvPr>
            <p:ph type="ftr" sz="quarter" idx="11"/>
          </p:nvPr>
        </p:nvSpPr>
        <p:spPr/>
        <p:txBody>
          <a:bodyPr/>
          <a:lstStyle/>
          <a:p>
            <a:r>
              <a:rPr lang="en-AU" smtClean="0"/>
              <a:t>William Glasser International 2014</a:t>
            </a:r>
            <a:endParaRPr lang="en-AU"/>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8F92362A-6254-432F-8691-95E7CEE5A032}" type="slidenum">
              <a:rPr lang="en-AU" smtClean="0"/>
              <a:pPr/>
              <a:t>‹#›</a:t>
            </a:fld>
            <a:endParaRPr lang="en-AU"/>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AU"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AU"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6A408045-00B7-4E3F-A959-5C37497851CC}" type="datetime1">
              <a:rPr lang="en-AU" smtClean="0"/>
              <a:t>7/08/2015</a:t>
            </a:fld>
            <a:endParaRPr lang="en-AU"/>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r>
              <a:rPr lang="en-AU" smtClean="0"/>
              <a:t>William Glasser International 2014</a:t>
            </a:r>
            <a:endParaRPr lang="en-AU"/>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8F92362A-6254-432F-8691-95E7CEE5A032}" type="slidenum">
              <a:rPr lang="en-AU" smtClean="0"/>
              <a:pPr/>
              <a:t>‹#›</a:t>
            </a:fld>
            <a:endParaRPr lang="en-AU"/>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hr-HR" sz="6000" dirty="0" smtClean="0"/>
              <a:t>Preuzmi</a:t>
            </a:r>
            <a:br>
              <a:rPr lang="hr-HR" sz="6000" dirty="0" smtClean="0"/>
            </a:br>
            <a:r>
              <a:rPr lang="hr-HR" sz="6000" dirty="0" smtClean="0"/>
              <a:t>odgovornost za svoj život</a:t>
            </a:r>
            <a:endParaRPr lang="en-AU" sz="6000" dirty="0"/>
          </a:p>
        </p:txBody>
      </p:sp>
      <p:sp>
        <p:nvSpPr>
          <p:cNvPr id="3" name="Subtitle 2"/>
          <p:cNvSpPr>
            <a:spLocks noGrp="1"/>
          </p:cNvSpPr>
          <p:nvPr>
            <p:ph type="subTitle" idx="1"/>
          </p:nvPr>
        </p:nvSpPr>
        <p:spPr/>
        <p:txBody>
          <a:bodyPr/>
          <a:lstStyle/>
          <a:p>
            <a:pPr lvl="0"/>
            <a:r>
              <a:rPr lang="hr-HR" dirty="0" smtClean="0"/>
              <a:t>izabirANJE PUTA S NOVOM NAMJEROM</a:t>
            </a:r>
            <a:endParaRPr lang="en-AU" dirty="0"/>
          </a:p>
        </p:txBody>
      </p:sp>
      <p:sp>
        <p:nvSpPr>
          <p:cNvPr id="4" name="Footer Placeholder 3"/>
          <p:cNvSpPr>
            <a:spLocks noGrp="1"/>
          </p:cNvSpPr>
          <p:nvPr>
            <p:ph type="ftr" sz="quarter" idx="11"/>
          </p:nvPr>
        </p:nvSpPr>
        <p:spPr>
          <a:xfrm>
            <a:off x="2771800" y="6548314"/>
            <a:ext cx="3429000" cy="283845"/>
          </a:xfrm>
        </p:spPr>
        <p:txBody>
          <a:bodyPr/>
          <a:lstStyle/>
          <a:p>
            <a:pPr algn="ctr"/>
            <a:r>
              <a:rPr lang="en-AU" dirty="0" smtClean="0">
                <a:solidFill>
                  <a:schemeClr val="bg1">
                    <a:lumMod val="75000"/>
                  </a:schemeClr>
                </a:solidFill>
              </a:rPr>
              <a:t>William Glasser International 2014</a:t>
            </a:r>
            <a:endParaRPr lang="en-AU"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NA VEZI SAM</a:t>
            </a:r>
            <a:endParaRPr lang="en-AU" dirty="0"/>
          </a:p>
        </p:txBody>
      </p:sp>
      <p:sp>
        <p:nvSpPr>
          <p:cNvPr id="4" name="TextBox 3"/>
          <p:cNvSpPr txBox="1"/>
          <p:nvPr/>
        </p:nvSpPr>
        <p:spPr>
          <a:xfrm>
            <a:off x="539552" y="1484784"/>
            <a:ext cx="7560840" cy="646331"/>
          </a:xfrm>
          <a:prstGeom prst="rect">
            <a:avLst/>
          </a:prstGeom>
          <a:noFill/>
        </p:spPr>
        <p:txBody>
          <a:bodyPr wrap="square" rtlCol="0">
            <a:spAutoFit/>
          </a:bodyPr>
          <a:lstStyle/>
          <a:p>
            <a:pPr lvl="1"/>
            <a:r>
              <a:rPr lang="en-AU" dirty="0" smtClean="0"/>
              <a:t>   </a:t>
            </a:r>
            <a:endParaRPr lang="hr-HR" dirty="0" smtClean="0"/>
          </a:p>
          <a:p>
            <a:pPr lvl="1"/>
            <a:r>
              <a:rPr lang="en-AU" dirty="0" smtClean="0"/>
              <a:t> </a:t>
            </a:r>
            <a:r>
              <a:rPr lang="hr-HR" dirty="0" smtClean="0"/>
              <a:t>Mislim da znam koja mi je najjača potreba</a:t>
            </a:r>
            <a:endParaRPr lang="en-AU" dirty="0"/>
          </a:p>
        </p:txBody>
      </p:sp>
      <p:sp>
        <p:nvSpPr>
          <p:cNvPr id="5" name="TextBox 4"/>
          <p:cNvSpPr txBox="1"/>
          <p:nvPr/>
        </p:nvSpPr>
        <p:spPr>
          <a:xfrm>
            <a:off x="1043608" y="2060848"/>
            <a:ext cx="6912768" cy="646331"/>
          </a:xfrm>
          <a:prstGeom prst="rect">
            <a:avLst/>
          </a:prstGeom>
          <a:noFill/>
        </p:spPr>
        <p:txBody>
          <a:bodyPr wrap="square" rtlCol="0">
            <a:spAutoFit/>
          </a:bodyPr>
          <a:lstStyle/>
          <a:p>
            <a:endParaRPr lang="hr-HR" dirty="0" smtClean="0"/>
          </a:p>
          <a:p>
            <a:r>
              <a:rPr lang="hr-HR" dirty="0" smtClean="0"/>
              <a:t>Nakon ove radionice više ću koristiti povezujuće navike </a:t>
            </a:r>
            <a:endParaRPr lang="en-AU" dirty="0"/>
          </a:p>
        </p:txBody>
      </p:sp>
      <p:sp>
        <p:nvSpPr>
          <p:cNvPr id="6" name="TextBox 5"/>
          <p:cNvSpPr txBox="1"/>
          <p:nvPr/>
        </p:nvSpPr>
        <p:spPr>
          <a:xfrm>
            <a:off x="1043608" y="2564904"/>
            <a:ext cx="6840760" cy="923330"/>
          </a:xfrm>
          <a:prstGeom prst="rect">
            <a:avLst/>
          </a:prstGeom>
          <a:noFill/>
        </p:spPr>
        <p:txBody>
          <a:bodyPr wrap="square" rtlCol="0">
            <a:spAutoFit/>
          </a:bodyPr>
          <a:lstStyle/>
          <a:p>
            <a:endParaRPr lang="hr-HR" dirty="0" smtClean="0"/>
          </a:p>
          <a:p>
            <a:r>
              <a:rPr lang="en-AU" dirty="0" smtClean="0"/>
              <a:t>I</a:t>
            </a:r>
            <a:r>
              <a:rPr lang="hr-HR" dirty="0" smtClean="0"/>
              <a:t>skušat ću neke od ovih ideja u svom životu, sa svojom djecom ili djecom od nekog drugog</a:t>
            </a:r>
            <a:endParaRPr lang="en-AU" dirty="0"/>
          </a:p>
        </p:txBody>
      </p:sp>
      <p:sp>
        <p:nvSpPr>
          <p:cNvPr id="7" name="TextBox 6"/>
          <p:cNvSpPr txBox="1"/>
          <p:nvPr/>
        </p:nvSpPr>
        <p:spPr>
          <a:xfrm>
            <a:off x="1043608" y="3294509"/>
            <a:ext cx="6718126" cy="646331"/>
          </a:xfrm>
          <a:prstGeom prst="rect">
            <a:avLst/>
          </a:prstGeom>
          <a:noFill/>
        </p:spPr>
        <p:txBody>
          <a:bodyPr wrap="square" rtlCol="0">
            <a:spAutoFit/>
          </a:bodyPr>
          <a:lstStyle/>
          <a:p>
            <a:endParaRPr lang="hr-HR" dirty="0" smtClean="0"/>
          </a:p>
          <a:p>
            <a:r>
              <a:rPr lang="hr-HR" dirty="0" smtClean="0"/>
              <a:t>Na ovoj radionici sam upoznala/o novu osobu</a:t>
            </a:r>
            <a:endParaRPr lang="en-AU" dirty="0"/>
          </a:p>
        </p:txBody>
      </p:sp>
      <p:sp>
        <p:nvSpPr>
          <p:cNvPr id="8" name="TextBox 7"/>
          <p:cNvSpPr txBox="1"/>
          <p:nvPr/>
        </p:nvSpPr>
        <p:spPr>
          <a:xfrm>
            <a:off x="1043608" y="3861048"/>
            <a:ext cx="6336704" cy="923330"/>
          </a:xfrm>
          <a:prstGeom prst="rect">
            <a:avLst/>
          </a:prstGeom>
          <a:noFill/>
        </p:spPr>
        <p:txBody>
          <a:bodyPr wrap="square" rtlCol="0">
            <a:spAutoFit/>
          </a:bodyPr>
          <a:lstStyle/>
          <a:p>
            <a:endParaRPr lang="hr-HR" dirty="0" smtClean="0"/>
          </a:p>
          <a:p>
            <a:r>
              <a:rPr lang="hr-HR" dirty="0" smtClean="0"/>
              <a:t>Trudit ću se unijeti promjene za koje znam da će biti dobre i za mene i za one oko mene</a:t>
            </a:r>
            <a:endParaRPr lang="en-AU" dirty="0"/>
          </a:p>
        </p:txBody>
      </p:sp>
      <p:pic>
        <p:nvPicPr>
          <p:cNvPr id="9" name="Picture 8" descr="Freedom-Writers_L.jpg"/>
          <p:cNvPicPr>
            <a:picLocks noChangeAspect="1"/>
          </p:cNvPicPr>
          <p:nvPr/>
        </p:nvPicPr>
        <p:blipFill>
          <a:blip r:embed="rId2" cstate="print"/>
          <a:stretch>
            <a:fillRect/>
          </a:stretch>
        </p:blipFill>
        <p:spPr>
          <a:xfrm rot="684655">
            <a:off x="6495719" y="425126"/>
            <a:ext cx="2155103" cy="1436735"/>
          </a:xfrm>
          <a:prstGeom prst="rect">
            <a:avLst/>
          </a:prstGeom>
        </p:spPr>
      </p:pic>
      <p:sp>
        <p:nvSpPr>
          <p:cNvPr id="10" name="TextBox 9"/>
          <p:cNvSpPr txBox="1"/>
          <p:nvPr/>
        </p:nvSpPr>
        <p:spPr>
          <a:xfrm>
            <a:off x="1115616" y="4437112"/>
            <a:ext cx="6696744" cy="923330"/>
          </a:xfrm>
          <a:prstGeom prst="rect">
            <a:avLst/>
          </a:prstGeom>
          <a:noFill/>
        </p:spPr>
        <p:txBody>
          <a:bodyPr wrap="square" rtlCol="0">
            <a:spAutoFit/>
          </a:bodyPr>
          <a:lstStyle/>
          <a:p>
            <a:endParaRPr lang="hr-HR" dirty="0" smtClean="0"/>
          </a:p>
          <a:p>
            <a:endParaRPr lang="hr-HR" dirty="0" smtClean="0"/>
          </a:p>
          <a:p>
            <a:r>
              <a:rPr lang="hr-HR" dirty="0" smtClean="0"/>
              <a:t>Želim znati više</a:t>
            </a:r>
            <a:endParaRPr lang="en-AU" dirty="0"/>
          </a:p>
        </p:txBody>
      </p:sp>
      <p:sp>
        <p:nvSpPr>
          <p:cNvPr id="3" name="Footer Placeholder 2"/>
          <p:cNvSpPr>
            <a:spLocks noGrp="1"/>
          </p:cNvSpPr>
          <p:nvPr>
            <p:ph type="ftr" sz="quarter" idx="11"/>
          </p:nvPr>
        </p:nvSpPr>
        <p:spPr>
          <a:xfrm>
            <a:off x="457199" y="6492875"/>
            <a:ext cx="8314449" cy="283845"/>
          </a:xfrm>
        </p:spPr>
        <p:txBody>
          <a:bodyPr/>
          <a:lstStyle/>
          <a:p>
            <a:pPr algn="ctr"/>
            <a:r>
              <a:rPr lang="en-AU" smtClean="0">
                <a:solidFill>
                  <a:schemeClr val="bg1">
                    <a:lumMod val="75000"/>
                  </a:schemeClr>
                </a:solidFill>
              </a:rPr>
              <a:t>William Glasser International 2014</a:t>
            </a:r>
            <a:endParaRPr lang="en-AU">
              <a:solidFill>
                <a:schemeClr val="bg1">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707088" cy="1371600"/>
          </a:xfrm>
        </p:spPr>
        <p:txBody>
          <a:bodyPr>
            <a:normAutofit/>
          </a:bodyPr>
          <a:lstStyle/>
          <a:p>
            <a:pPr algn="l"/>
            <a:r>
              <a:rPr lang="hr-HR" dirty="0" smtClean="0"/>
              <a:t>NEŠTO ŠTO ŽELITE, </a:t>
            </a:r>
            <a:br>
              <a:rPr lang="hr-HR" dirty="0" smtClean="0"/>
            </a:br>
            <a:r>
              <a:rPr lang="hr-HR" dirty="0" smtClean="0"/>
              <a:t>A NE DOBIVATE</a:t>
            </a:r>
            <a:endParaRPr lang="en-AU" dirty="0"/>
          </a:p>
        </p:txBody>
      </p:sp>
      <p:sp>
        <p:nvSpPr>
          <p:cNvPr id="3" name="Content Placeholder 2"/>
          <p:cNvSpPr>
            <a:spLocks noGrp="1"/>
          </p:cNvSpPr>
          <p:nvPr>
            <p:ph idx="1"/>
          </p:nvPr>
        </p:nvSpPr>
        <p:spPr/>
        <p:txBody>
          <a:bodyPr>
            <a:normAutofit/>
          </a:bodyPr>
          <a:lstStyle/>
          <a:p>
            <a:pPr lvl="0"/>
            <a:r>
              <a:rPr lang="hr-HR" b="0" dirty="0" smtClean="0"/>
              <a:t>Pregledajte slike u svom </a:t>
            </a:r>
            <a:r>
              <a:rPr lang="hr-HR" dirty="0" smtClean="0"/>
              <a:t>Svijetu kvalitete </a:t>
            </a:r>
            <a:r>
              <a:rPr lang="hr-HR" b="0" dirty="0" smtClean="0"/>
              <a:t>i pronađite najmanje jednu koja zadovoljava sve vaše potrebe</a:t>
            </a:r>
            <a:r>
              <a:rPr lang="en-CA" b="0" dirty="0" smtClean="0"/>
              <a:t>.</a:t>
            </a:r>
            <a:endParaRPr lang="en-NZ" b="0" dirty="0"/>
          </a:p>
          <a:p>
            <a:pPr lvl="0"/>
            <a:r>
              <a:rPr lang="hr-HR" b="0" dirty="0" smtClean="0"/>
              <a:t>Utvrdite je li ta slika (ili više njih) </a:t>
            </a:r>
            <a:r>
              <a:rPr lang="hr-HR" dirty="0" smtClean="0"/>
              <a:t>ostvariva</a:t>
            </a:r>
            <a:r>
              <a:rPr lang="hr-HR" b="0" dirty="0" smtClean="0"/>
              <a:t>.</a:t>
            </a:r>
            <a:r>
              <a:rPr lang="hr-HR" dirty="0" smtClean="0"/>
              <a:t> </a:t>
            </a:r>
            <a:r>
              <a:rPr lang="hr-HR" b="0" dirty="0" smtClean="0"/>
              <a:t>Ako nije, možda ju (ih) možete zamijeniti.</a:t>
            </a:r>
            <a:endParaRPr lang="en-NZ" b="0" dirty="0"/>
          </a:p>
          <a:p>
            <a:pPr lvl="0"/>
            <a:r>
              <a:rPr lang="hr-HR" b="0" dirty="0" smtClean="0"/>
              <a:t>Jasno utvrdite </a:t>
            </a:r>
            <a:r>
              <a:rPr lang="hr-HR" dirty="0" smtClean="0"/>
              <a:t>specifičnu sliku </a:t>
            </a:r>
            <a:r>
              <a:rPr lang="hr-HR" b="0" dirty="0" smtClean="0"/>
              <a:t>koju namjeravate ostvariti.</a:t>
            </a:r>
          </a:p>
          <a:p>
            <a:pPr lvl="0"/>
            <a:r>
              <a:rPr lang="hr-HR" b="0" dirty="0" smtClean="0"/>
              <a:t>Tada </a:t>
            </a:r>
            <a:r>
              <a:rPr lang="hr-HR" dirty="0" smtClean="0"/>
              <a:t>prosudite </a:t>
            </a:r>
            <a:r>
              <a:rPr lang="hr-HR" b="0" dirty="0" smtClean="0"/>
              <a:t>kako mislite i što činite u tom pokušaju.</a:t>
            </a:r>
          </a:p>
          <a:p>
            <a:pPr lvl="0"/>
            <a:endParaRPr lang="hr-HR" b="0" dirty="0" smtClean="0"/>
          </a:p>
          <a:p>
            <a:pPr lvl="0"/>
            <a:r>
              <a:rPr lang="hr-HR" b="0" dirty="0" smtClean="0"/>
              <a:t>Zapitajte se: </a:t>
            </a:r>
            <a:r>
              <a:rPr lang="hr-HR" dirty="0" smtClean="0"/>
              <a:t>„Hoće li mi to (što izabirem) pomoći da ostvarim svoju sliku u stvarnom svijetu, ili mi to smanjuje šanse da dobijem ono što želim?”</a:t>
            </a:r>
            <a:endParaRPr lang="en-CA" dirty="0" smtClean="0"/>
          </a:p>
          <a:p>
            <a:r>
              <a:rPr lang="en-CA" dirty="0"/>
              <a:t> </a:t>
            </a:r>
            <a:endParaRPr lang="en-NZ" dirty="0"/>
          </a:p>
          <a:p>
            <a:endParaRPr lang="en-AU" dirty="0" smtClean="0"/>
          </a:p>
          <a:p>
            <a:endParaRPr lang="en-AU" dirty="0"/>
          </a:p>
        </p:txBody>
      </p:sp>
      <p:pic>
        <p:nvPicPr>
          <p:cNvPr id="4" name="Picture 3" descr="Fotolia_14781206_X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5514095"/>
            <a:ext cx="2261051" cy="1224136"/>
          </a:xfrm>
          <a:prstGeom prst="rect">
            <a:avLst/>
          </a:prstGeom>
        </p:spPr>
      </p:pic>
      <p:sp>
        <p:nvSpPr>
          <p:cNvPr id="5" name="Footer Placeholder 4"/>
          <p:cNvSpPr>
            <a:spLocks noGrp="1"/>
          </p:cNvSpPr>
          <p:nvPr>
            <p:ph type="ftr" sz="quarter" idx="11"/>
          </p:nvPr>
        </p:nvSpPr>
        <p:spPr>
          <a:xfrm>
            <a:off x="457200" y="6492875"/>
            <a:ext cx="8507288" cy="283845"/>
          </a:xfrm>
        </p:spPr>
        <p:txBody>
          <a:bodyPr/>
          <a:lstStyle/>
          <a:p>
            <a:pPr algn="ctr"/>
            <a:r>
              <a:rPr lang="en-AU" dirty="0" smtClean="0">
                <a:solidFill>
                  <a:schemeClr val="bg1">
                    <a:lumMod val="75000"/>
                  </a:schemeClr>
                </a:solidFill>
              </a:rPr>
              <a:t>William Glasser International 2014</a:t>
            </a:r>
            <a:endParaRPr lang="en-AU"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5791200" cy="1371600"/>
          </a:xfrm>
        </p:spPr>
        <p:txBody>
          <a:bodyPr/>
          <a:lstStyle/>
          <a:p>
            <a:r>
              <a:rPr lang="hr-HR" dirty="0" smtClean="0"/>
              <a:t>NEŠTO KORISNO</a:t>
            </a:r>
            <a:endParaRPr lang="en-AU" dirty="0"/>
          </a:p>
        </p:txBody>
      </p:sp>
      <p:sp>
        <p:nvSpPr>
          <p:cNvPr id="3" name="Content Placeholder 2"/>
          <p:cNvSpPr>
            <a:spLocks noGrp="1"/>
          </p:cNvSpPr>
          <p:nvPr>
            <p:ph idx="1"/>
          </p:nvPr>
        </p:nvSpPr>
        <p:spPr/>
        <p:txBody>
          <a:bodyPr>
            <a:normAutofit/>
          </a:bodyPr>
          <a:lstStyle/>
          <a:p>
            <a:r>
              <a:rPr lang="hr-HR" sz="4400" dirty="0" smtClean="0"/>
              <a:t>Što želim</a:t>
            </a:r>
            <a:r>
              <a:rPr lang="en-AU" sz="4400" dirty="0" smtClean="0"/>
              <a:t>?</a:t>
            </a:r>
          </a:p>
          <a:p>
            <a:r>
              <a:rPr lang="hr-HR" sz="4400" dirty="0" smtClean="0"/>
              <a:t>Što činim da postignem to što želim</a:t>
            </a:r>
            <a:r>
              <a:rPr lang="en-AU" sz="4400" dirty="0" smtClean="0"/>
              <a:t>?</a:t>
            </a:r>
          </a:p>
          <a:p>
            <a:r>
              <a:rPr lang="hr-HR" sz="4400" dirty="0" smtClean="0"/>
              <a:t>Pomaže li</a:t>
            </a:r>
            <a:r>
              <a:rPr lang="en-AU" sz="4400" dirty="0" smtClean="0"/>
              <a:t>?</a:t>
            </a:r>
          </a:p>
          <a:p>
            <a:r>
              <a:rPr lang="hr-HR" sz="4400" dirty="0" smtClean="0"/>
              <a:t>Što planiram</a:t>
            </a:r>
            <a:r>
              <a:rPr lang="en-AU" sz="4400" dirty="0" smtClean="0"/>
              <a:t>?</a:t>
            </a:r>
          </a:p>
          <a:p>
            <a:endParaRPr lang="en-AU" sz="4400" dirty="0"/>
          </a:p>
        </p:txBody>
      </p:sp>
      <p:sp>
        <p:nvSpPr>
          <p:cNvPr id="4" name="Footer Placeholder 3"/>
          <p:cNvSpPr>
            <a:spLocks noGrp="1"/>
          </p:cNvSpPr>
          <p:nvPr>
            <p:ph type="ftr" sz="quarter" idx="11"/>
          </p:nvPr>
        </p:nvSpPr>
        <p:spPr>
          <a:xfrm>
            <a:off x="457200" y="6492875"/>
            <a:ext cx="8291264" cy="283845"/>
          </a:xfrm>
        </p:spPr>
        <p:txBody>
          <a:bodyPr/>
          <a:lstStyle/>
          <a:p>
            <a:pPr algn="ctr"/>
            <a:r>
              <a:rPr lang="en-AU" dirty="0" smtClean="0">
                <a:solidFill>
                  <a:schemeClr val="bg1">
                    <a:lumMod val="75000"/>
                  </a:schemeClr>
                </a:solidFill>
              </a:rPr>
              <a:t>William Glasser International 2014</a:t>
            </a:r>
            <a:endParaRPr lang="en-AU"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52718"/>
            <a:ext cx="8064896" cy="1044034"/>
          </a:xfrm>
        </p:spPr>
        <p:txBody>
          <a:bodyPr/>
          <a:lstStyle/>
          <a:p>
            <a:pPr algn="ctr"/>
            <a:r>
              <a:rPr lang="hr-HR" dirty="0" smtClean="0"/>
              <a:t>Željeti </a:t>
            </a:r>
            <a:r>
              <a:rPr lang="en-AU" dirty="0" smtClean="0"/>
              <a:t>–</a:t>
            </a:r>
            <a:r>
              <a:rPr lang="hr-HR" dirty="0" smtClean="0"/>
              <a:t> imati </a:t>
            </a:r>
            <a:r>
              <a:rPr lang="en-AU" dirty="0" smtClean="0"/>
              <a:t>–</a:t>
            </a:r>
            <a:r>
              <a:rPr lang="hr-HR" dirty="0" smtClean="0"/>
              <a:t> činiti </a:t>
            </a:r>
            <a:r>
              <a:rPr lang="en-AU" dirty="0" smtClean="0"/>
              <a:t>-</a:t>
            </a:r>
            <a:r>
              <a:rPr lang="hr-HR" dirty="0" smtClean="0"/>
              <a:t> </a:t>
            </a:r>
            <a:r>
              <a:rPr lang="en-AU" dirty="0" smtClean="0"/>
              <a:t>B</a:t>
            </a:r>
            <a:r>
              <a:rPr lang="hr-HR" dirty="0" smtClean="0"/>
              <a:t>iti</a:t>
            </a:r>
            <a:endParaRPr lang="en-AU" dirty="0"/>
          </a:p>
        </p:txBody>
      </p:sp>
      <p:sp>
        <p:nvSpPr>
          <p:cNvPr id="3" name="Content Placeholder 2"/>
          <p:cNvSpPr>
            <a:spLocks noGrp="1"/>
          </p:cNvSpPr>
          <p:nvPr>
            <p:ph idx="1"/>
          </p:nvPr>
        </p:nvSpPr>
        <p:spPr/>
        <p:txBody>
          <a:bodyPr>
            <a:normAutofit fontScale="92500"/>
          </a:bodyPr>
          <a:lstStyle/>
          <a:p>
            <a:r>
              <a:rPr lang="hr-HR" dirty="0" smtClean="0"/>
              <a:t>Zapiši najmanje </a:t>
            </a:r>
            <a:r>
              <a:rPr lang="en-AU" dirty="0" smtClean="0"/>
              <a:t>20 </a:t>
            </a:r>
            <a:r>
              <a:rPr lang="hr-HR" dirty="0" smtClean="0"/>
              <a:t>svojih želja, zatim od njih izaberi samo tri</a:t>
            </a:r>
            <a:endParaRPr lang="en-AU" dirty="0" smtClean="0"/>
          </a:p>
          <a:p>
            <a:r>
              <a:rPr lang="hr-HR" dirty="0" smtClean="0"/>
              <a:t>ŽELIM </a:t>
            </a:r>
            <a:r>
              <a:rPr lang="en-AU" dirty="0" smtClean="0"/>
              <a:t> 		</a:t>
            </a:r>
            <a:r>
              <a:rPr lang="hr-HR" dirty="0" smtClean="0"/>
              <a:t>   IMAM</a:t>
            </a:r>
            <a:r>
              <a:rPr lang="en-AU" dirty="0" smtClean="0"/>
              <a:t> </a:t>
            </a:r>
            <a:r>
              <a:rPr lang="en-AU" sz="2800" dirty="0" smtClean="0"/>
              <a:t>(</a:t>
            </a:r>
            <a:r>
              <a:rPr lang="hr-HR" sz="2800" dirty="0" smtClean="0"/>
              <a:t>da imate to što želite, što 			            bi imali, a što sada nemate?)</a:t>
            </a:r>
          </a:p>
          <a:p>
            <a:r>
              <a:rPr lang="hr-HR" dirty="0" smtClean="0"/>
              <a:t>IMAM</a:t>
            </a:r>
            <a:r>
              <a:rPr lang="en-AU" dirty="0" smtClean="0"/>
              <a:t>		</a:t>
            </a:r>
            <a:r>
              <a:rPr lang="hr-HR" dirty="0" smtClean="0"/>
              <a:t>   ČINIM  </a:t>
            </a:r>
            <a:r>
              <a:rPr lang="en-AU" dirty="0" smtClean="0"/>
              <a:t>(</a:t>
            </a:r>
            <a:r>
              <a:rPr lang="hr-HR" sz="2800" dirty="0" smtClean="0"/>
              <a:t>što bi trebali učiniti da 			            dobijete to što želite?</a:t>
            </a:r>
            <a:r>
              <a:rPr lang="en-AU" sz="2800" dirty="0" smtClean="0"/>
              <a:t>)</a:t>
            </a:r>
          </a:p>
          <a:p>
            <a:r>
              <a:rPr lang="hr-HR" dirty="0"/>
              <a:t>ČINIM</a:t>
            </a:r>
            <a:r>
              <a:rPr lang="en-AU" dirty="0" smtClean="0"/>
              <a:t> 		</a:t>
            </a:r>
            <a:r>
              <a:rPr lang="hr-HR" dirty="0" smtClean="0"/>
              <a:t>   JESAM</a:t>
            </a:r>
            <a:r>
              <a:rPr lang="en-AU" dirty="0" smtClean="0"/>
              <a:t> </a:t>
            </a:r>
            <a:r>
              <a:rPr lang="en-AU" sz="2800" dirty="0" smtClean="0"/>
              <a:t>(</a:t>
            </a:r>
            <a:r>
              <a:rPr lang="hr-HR" sz="2800" dirty="0" smtClean="0"/>
              <a:t>da to činite</a:t>
            </a:r>
            <a:r>
              <a:rPr lang="en-AU" sz="2800" dirty="0" smtClean="0"/>
              <a:t>, </a:t>
            </a:r>
            <a:r>
              <a:rPr lang="hr-HR" sz="2800" dirty="0" smtClean="0"/>
              <a:t>u čemu bi VI 				    BILI drugačiji</a:t>
            </a:r>
            <a:r>
              <a:rPr lang="en-AU" sz="2800" dirty="0" smtClean="0"/>
              <a:t>?)</a:t>
            </a:r>
          </a:p>
          <a:p>
            <a:r>
              <a:rPr lang="hr-HR" dirty="0"/>
              <a:t>JESAM </a:t>
            </a:r>
            <a:r>
              <a:rPr lang="en-AU" dirty="0" smtClean="0"/>
              <a:t>	</a:t>
            </a:r>
            <a:r>
              <a:rPr lang="hr-HR" dirty="0"/>
              <a:t> </a:t>
            </a:r>
            <a:r>
              <a:rPr lang="hr-HR" dirty="0" smtClean="0"/>
              <a:t>                ŽELIM </a:t>
            </a:r>
            <a:r>
              <a:rPr lang="en-AU" sz="2800" dirty="0" smtClean="0"/>
              <a:t>(</a:t>
            </a:r>
            <a:r>
              <a:rPr lang="hr-HR" sz="2800" dirty="0" smtClean="0"/>
              <a:t>d</a:t>
            </a:r>
            <a:r>
              <a:rPr lang="en-AU" sz="2800" dirty="0" smtClean="0"/>
              <a:t>a </a:t>
            </a:r>
            <a:r>
              <a:rPr lang="en-AU" sz="2800" dirty="0" err="1"/>
              <a:t>jeste</a:t>
            </a:r>
            <a:r>
              <a:rPr lang="en-AU" sz="2800" dirty="0"/>
              <a:t> </a:t>
            </a:r>
            <a:r>
              <a:rPr lang="en-AU" sz="2800" dirty="0" err="1"/>
              <a:t>takvi</a:t>
            </a:r>
            <a:r>
              <a:rPr lang="en-AU" sz="2800" dirty="0"/>
              <a:t>, </a:t>
            </a:r>
            <a:r>
              <a:rPr lang="en-AU" sz="2800" dirty="0" err="1"/>
              <a:t>biste</a:t>
            </a:r>
            <a:r>
              <a:rPr lang="en-AU" sz="2800" dirty="0"/>
              <a:t> li </a:t>
            </a:r>
            <a:r>
              <a:rPr lang="en-AU" sz="2800" dirty="0" err="1"/>
              <a:t>imali</a:t>
            </a:r>
            <a:r>
              <a:rPr lang="en-AU" sz="2800" dirty="0"/>
              <a:t> </a:t>
            </a:r>
            <a:r>
              <a:rPr lang="hr-HR" sz="2800" dirty="0" smtClean="0"/>
              <a:t>				   </a:t>
            </a:r>
            <a:r>
              <a:rPr lang="en-AU" sz="2800" dirty="0" err="1" smtClean="0"/>
              <a:t>više</a:t>
            </a:r>
            <a:r>
              <a:rPr lang="en-AU" sz="2800" dirty="0" smtClean="0"/>
              <a:t> </a:t>
            </a:r>
            <a:r>
              <a:rPr lang="en-AU" sz="2800" dirty="0"/>
              <a:t>toga </a:t>
            </a:r>
            <a:r>
              <a:rPr lang="en-AU" sz="2800" dirty="0" err="1"/>
              <a:t>što</a:t>
            </a:r>
            <a:r>
              <a:rPr lang="en-AU" sz="2800" dirty="0"/>
              <a:t> </a:t>
            </a:r>
            <a:r>
              <a:rPr lang="en-AU" sz="2800" dirty="0" err="1"/>
              <a:t>trebate</a:t>
            </a:r>
            <a:r>
              <a:rPr lang="en-AU" sz="2800" dirty="0" smtClean="0"/>
              <a:t>?</a:t>
            </a:r>
            <a:r>
              <a:rPr lang="hr-HR" sz="2800" dirty="0"/>
              <a:t>)</a:t>
            </a:r>
            <a:endParaRPr lang="en-AU" sz="2800" dirty="0" smtClean="0"/>
          </a:p>
          <a:p>
            <a:endParaRPr lang="en-AU" dirty="0"/>
          </a:p>
        </p:txBody>
      </p:sp>
      <p:sp>
        <p:nvSpPr>
          <p:cNvPr id="4" name="Right Arrow 3"/>
          <p:cNvSpPr/>
          <p:nvPr/>
        </p:nvSpPr>
        <p:spPr>
          <a:xfrm>
            <a:off x="1403647" y="2329123"/>
            <a:ext cx="1055014" cy="216024"/>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hr-HR" dirty="0" smtClean="0"/>
              <a:t> </a:t>
            </a:r>
            <a:endParaRPr lang="en-AU" dirty="0"/>
          </a:p>
        </p:txBody>
      </p:sp>
      <p:sp>
        <p:nvSpPr>
          <p:cNvPr id="5" name="Right Arrow 4"/>
          <p:cNvSpPr/>
          <p:nvPr/>
        </p:nvSpPr>
        <p:spPr>
          <a:xfrm>
            <a:off x="1403647" y="3284984"/>
            <a:ext cx="1055014" cy="216023"/>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sp>
        <p:nvSpPr>
          <p:cNvPr id="6" name="Right Arrow 5"/>
          <p:cNvSpPr/>
          <p:nvPr/>
        </p:nvSpPr>
        <p:spPr>
          <a:xfrm>
            <a:off x="1403648" y="4293096"/>
            <a:ext cx="1055014" cy="216024"/>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sp>
        <p:nvSpPr>
          <p:cNvPr id="7" name="Right Arrow 6"/>
          <p:cNvSpPr/>
          <p:nvPr/>
        </p:nvSpPr>
        <p:spPr>
          <a:xfrm>
            <a:off x="1475656" y="5250322"/>
            <a:ext cx="1080120" cy="19490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AU"/>
          </a:p>
        </p:txBody>
      </p:sp>
      <p:sp>
        <p:nvSpPr>
          <p:cNvPr id="8" name="Footer Placeholder 7"/>
          <p:cNvSpPr>
            <a:spLocks noGrp="1"/>
          </p:cNvSpPr>
          <p:nvPr>
            <p:ph type="ftr" sz="quarter" idx="11"/>
          </p:nvPr>
        </p:nvSpPr>
        <p:spPr>
          <a:xfrm>
            <a:off x="457200" y="6492875"/>
            <a:ext cx="8291264" cy="283845"/>
          </a:xfrm>
        </p:spPr>
        <p:txBody>
          <a:bodyPr/>
          <a:lstStyle/>
          <a:p>
            <a:pPr algn="ctr"/>
            <a:r>
              <a:rPr lang="en-AU" smtClean="0">
                <a:solidFill>
                  <a:schemeClr val="bg1">
                    <a:lumMod val="75000"/>
                  </a:schemeClr>
                </a:solidFill>
              </a:rPr>
              <a:t>William Glasser International 2014</a:t>
            </a:r>
            <a:endParaRPr lang="en-AU">
              <a:solidFill>
                <a:schemeClr val="bg1">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TKO VAS KONTROLIRA?</a:t>
            </a:r>
            <a:endParaRPr lang="en-AU" dirty="0"/>
          </a:p>
        </p:txBody>
      </p:sp>
      <p:sp>
        <p:nvSpPr>
          <p:cNvPr id="3" name="Content Placeholder 2"/>
          <p:cNvSpPr>
            <a:spLocks noGrp="1"/>
          </p:cNvSpPr>
          <p:nvPr>
            <p:ph idx="1"/>
          </p:nvPr>
        </p:nvSpPr>
        <p:spPr>
          <a:xfrm>
            <a:off x="467544" y="2060848"/>
            <a:ext cx="7776864" cy="3744415"/>
          </a:xfrm>
        </p:spPr>
        <p:txBody>
          <a:bodyPr>
            <a:normAutofit/>
          </a:bodyPr>
          <a:lstStyle/>
          <a:p>
            <a:r>
              <a:rPr lang="vi-VN" dirty="0"/>
              <a:t>“Tko vas kontrolira? Tko koga kontrolira? Da nemamo rođendan, ne bi bili mi. Da niste rođeni, pa što bi onda učinili? Da se niste rodili, pa što bi onda bili? Mogli bi biti riba! Ili žaba u stablu! Mogli bi biti kvaka na vratima! Ili tri pečena krumpira! Ili gore od svega toga…Pa mogli bi biti NISAMBIO! Taj NISAMBIO se uopće na zabavlja. Ne. Nisambio jednostavno nije. Jednostavno nije prisutan. Ali vi...vi </a:t>
            </a:r>
            <a:r>
              <a:rPr lang="hr-HR" dirty="0" smtClean="0"/>
              <a:t>JE</a:t>
            </a:r>
            <a:r>
              <a:rPr lang="vi-VN" dirty="0" smtClean="0"/>
              <a:t>STE </a:t>
            </a:r>
            <a:r>
              <a:rPr lang="vi-VN" dirty="0"/>
              <a:t>VI! Nije li to ugodno? Imate mozak u glavi. Imate noge u cipelama. Možete skrenuti u kom god pravcu želite. Samostalni ste, znate što znate. Vi ste OSOBA koja će odlučiti u kom pravcu ćete ići“. </a:t>
            </a:r>
            <a:endParaRPr lang="hr-HR" dirty="0" smtClean="0"/>
          </a:p>
          <a:p>
            <a:pPr algn="r"/>
            <a:r>
              <a:rPr lang="hr-HR" b="0" dirty="0"/>
              <a:t>Dr. Seuss</a:t>
            </a:r>
            <a:endParaRPr lang="en-US" b="0" dirty="0"/>
          </a:p>
          <a:p>
            <a:endParaRPr lang="en-NZ" dirty="0"/>
          </a:p>
        </p:txBody>
      </p:sp>
      <p:sp>
        <p:nvSpPr>
          <p:cNvPr id="6" name="Footer Placeholder 5"/>
          <p:cNvSpPr>
            <a:spLocks noGrp="1"/>
          </p:cNvSpPr>
          <p:nvPr>
            <p:ph type="ftr" sz="quarter" idx="11"/>
          </p:nvPr>
        </p:nvSpPr>
        <p:spPr>
          <a:xfrm>
            <a:off x="457200" y="6492875"/>
            <a:ext cx="8363272" cy="283845"/>
          </a:xfrm>
        </p:spPr>
        <p:txBody>
          <a:bodyPr/>
          <a:lstStyle/>
          <a:p>
            <a:pPr algn="ctr"/>
            <a:r>
              <a:rPr lang="en-AU" dirty="0" smtClean="0">
                <a:solidFill>
                  <a:schemeClr val="bg1">
                    <a:lumMod val="65000"/>
                  </a:schemeClr>
                </a:solidFill>
              </a:rPr>
              <a:t>William Glasser International 2014</a:t>
            </a:r>
            <a:endParaRPr lang="en-AU"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03232" cy="1371600"/>
          </a:xfrm>
        </p:spPr>
        <p:txBody>
          <a:bodyPr>
            <a:normAutofit/>
          </a:bodyPr>
          <a:lstStyle/>
          <a:p>
            <a:r>
              <a:rPr lang="hr-HR" dirty="0" smtClean="0"/>
              <a:t>Šest pojmova </a:t>
            </a:r>
            <a:r>
              <a:rPr lang="en-AU" dirty="0" smtClean="0"/>
              <a:t>– </a:t>
            </a:r>
            <a:r>
              <a:rPr lang="hr-HR" dirty="0" smtClean="0"/>
              <a:t/>
            </a:r>
            <a:br>
              <a:rPr lang="hr-HR" dirty="0" smtClean="0"/>
            </a:br>
            <a:r>
              <a:rPr lang="hr-HR" dirty="0"/>
              <a:t>B</a:t>
            </a:r>
            <a:r>
              <a:rPr lang="hr-HR" dirty="0" smtClean="0"/>
              <a:t>eskrajne mogućnosti</a:t>
            </a:r>
            <a:endParaRPr lang="en-AU" dirty="0"/>
          </a:p>
        </p:txBody>
      </p:sp>
      <p:sp>
        <p:nvSpPr>
          <p:cNvPr id="3" name="Content Placeholder 2"/>
          <p:cNvSpPr>
            <a:spLocks noGrp="1"/>
          </p:cNvSpPr>
          <p:nvPr>
            <p:ph idx="1"/>
          </p:nvPr>
        </p:nvSpPr>
        <p:spPr/>
        <p:txBody>
          <a:bodyPr>
            <a:normAutofit lnSpcReduction="10000"/>
          </a:bodyPr>
          <a:lstStyle/>
          <a:p>
            <a:r>
              <a:rPr lang="hr-HR" dirty="0" smtClean="0">
                <a:solidFill>
                  <a:schemeClr val="tx2"/>
                </a:solidFill>
              </a:rPr>
              <a:t>RASPRAVITE</a:t>
            </a:r>
            <a:r>
              <a:rPr lang="en-AU" dirty="0" smtClean="0">
                <a:solidFill>
                  <a:schemeClr val="tx2"/>
                </a:solidFill>
              </a:rPr>
              <a:t>:  </a:t>
            </a:r>
          </a:p>
          <a:p>
            <a:r>
              <a:rPr lang="en-AU" dirty="0" smtClean="0">
                <a:solidFill>
                  <a:schemeClr val="tx2"/>
                </a:solidFill>
              </a:rPr>
              <a:t>A </a:t>
            </a:r>
            <a:r>
              <a:rPr lang="hr-HR" dirty="0" smtClean="0"/>
              <a:t>Što smatrate vrijednim u proteklih šest sati</a:t>
            </a:r>
            <a:r>
              <a:rPr lang="en-AU" dirty="0" smtClean="0"/>
              <a:t>?</a:t>
            </a:r>
          </a:p>
          <a:p>
            <a:endParaRPr lang="en-AU" dirty="0" smtClean="0"/>
          </a:p>
          <a:p>
            <a:r>
              <a:rPr lang="en-AU" dirty="0" smtClean="0">
                <a:solidFill>
                  <a:schemeClr val="tx2"/>
                </a:solidFill>
              </a:rPr>
              <a:t>B</a:t>
            </a:r>
            <a:r>
              <a:rPr lang="en-AU" dirty="0" smtClean="0"/>
              <a:t> </a:t>
            </a:r>
            <a:r>
              <a:rPr lang="hr-HR" dirty="0" smtClean="0"/>
              <a:t>Što je od cijelog programa za vas bilo najznačajnije</a:t>
            </a:r>
            <a:r>
              <a:rPr lang="en-AU" dirty="0" smtClean="0"/>
              <a:t>?</a:t>
            </a:r>
          </a:p>
          <a:p>
            <a:endParaRPr lang="en-AU" dirty="0" smtClean="0"/>
          </a:p>
          <a:p>
            <a:r>
              <a:rPr lang="hr-HR" dirty="0" smtClean="0">
                <a:solidFill>
                  <a:schemeClr val="tx2"/>
                </a:solidFill>
              </a:rPr>
              <a:t>PRISJETITE SE</a:t>
            </a:r>
            <a:r>
              <a:rPr lang="en-AU" dirty="0" smtClean="0">
                <a:solidFill>
                  <a:schemeClr val="tx2"/>
                </a:solidFill>
              </a:rPr>
              <a:t>: p 26</a:t>
            </a:r>
          </a:p>
          <a:p>
            <a:r>
              <a:rPr lang="en-AU" dirty="0" smtClean="0">
                <a:solidFill>
                  <a:schemeClr val="tx2"/>
                </a:solidFill>
              </a:rPr>
              <a:t>A </a:t>
            </a:r>
            <a:r>
              <a:rPr lang="hr-HR" dirty="0" smtClean="0"/>
              <a:t>Kako ćete iskoristiti ono što je za vas značajno da bi</a:t>
            </a:r>
          </a:p>
          <a:p>
            <a:r>
              <a:rPr lang="hr-HR" dirty="0" smtClean="0"/>
              <a:t>    preuzeli odgovornost za svoj život</a:t>
            </a:r>
            <a:r>
              <a:rPr lang="en-AU" dirty="0" smtClean="0"/>
              <a:t>?</a:t>
            </a:r>
          </a:p>
          <a:p>
            <a:endParaRPr lang="en-AU" dirty="0" smtClean="0"/>
          </a:p>
          <a:p>
            <a:r>
              <a:rPr lang="en-AU" dirty="0" smtClean="0">
                <a:solidFill>
                  <a:schemeClr val="tx2"/>
                </a:solidFill>
              </a:rPr>
              <a:t>B </a:t>
            </a:r>
            <a:r>
              <a:rPr lang="hr-HR" dirty="0" smtClean="0"/>
              <a:t>ŠTO </a:t>
            </a:r>
            <a:r>
              <a:rPr lang="en-AU" dirty="0" smtClean="0"/>
              <a:t>PLAN</a:t>
            </a:r>
            <a:r>
              <a:rPr lang="hr-HR" dirty="0" smtClean="0"/>
              <a:t>IRATE</a:t>
            </a:r>
            <a:r>
              <a:rPr lang="en-AU" dirty="0" smtClean="0"/>
              <a:t>? </a:t>
            </a:r>
            <a:endParaRPr lang="en-AU" dirty="0"/>
          </a:p>
        </p:txBody>
      </p:sp>
      <p:sp>
        <p:nvSpPr>
          <p:cNvPr id="4" name="Footer Placeholder 3"/>
          <p:cNvSpPr>
            <a:spLocks noGrp="1"/>
          </p:cNvSpPr>
          <p:nvPr>
            <p:ph type="ftr" sz="quarter" idx="11"/>
          </p:nvPr>
        </p:nvSpPr>
        <p:spPr>
          <a:xfrm>
            <a:off x="457200" y="6492875"/>
            <a:ext cx="8291264" cy="283845"/>
          </a:xfrm>
        </p:spPr>
        <p:txBody>
          <a:bodyPr/>
          <a:lstStyle/>
          <a:p>
            <a:pPr algn="ctr"/>
            <a:r>
              <a:rPr lang="en-AU" dirty="0" smtClean="0">
                <a:solidFill>
                  <a:schemeClr val="bg1">
                    <a:lumMod val="65000"/>
                  </a:schemeClr>
                </a:solidFill>
              </a:rPr>
              <a:t>William Glasser International 2014</a:t>
            </a:r>
            <a:endParaRPr lang="en-AU"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KONAČNO</a:t>
            </a:r>
            <a:endParaRPr lang="en-AU" dirty="0"/>
          </a:p>
        </p:txBody>
      </p:sp>
      <p:sp>
        <p:nvSpPr>
          <p:cNvPr id="3" name="Content Placeholder 2"/>
          <p:cNvSpPr>
            <a:spLocks noGrp="1"/>
          </p:cNvSpPr>
          <p:nvPr>
            <p:ph idx="1"/>
          </p:nvPr>
        </p:nvSpPr>
        <p:spPr>
          <a:xfrm>
            <a:off x="457200" y="1600201"/>
            <a:ext cx="8229600" cy="2116832"/>
          </a:xfrm>
        </p:spPr>
        <p:txBody>
          <a:bodyPr>
            <a:normAutofit fontScale="92500" lnSpcReduction="10000"/>
          </a:bodyPr>
          <a:lstStyle/>
          <a:p>
            <a:r>
              <a:rPr lang="hr-HR" dirty="0" smtClean="0"/>
              <a:t>Pitanja za naše istraživanje</a:t>
            </a:r>
            <a:endParaRPr lang="en-AU" dirty="0" smtClean="0"/>
          </a:p>
          <a:p>
            <a:r>
              <a:rPr lang="hr-HR" dirty="0" smtClean="0"/>
              <a:t>Knjige na hrvatskom i na engleskom jeziku</a:t>
            </a:r>
            <a:endParaRPr lang="en-AU" dirty="0" smtClean="0"/>
          </a:p>
          <a:p>
            <a:r>
              <a:rPr lang="hr-HR" dirty="0" smtClean="0"/>
              <a:t>Stranice na </a:t>
            </a:r>
            <a:r>
              <a:rPr lang="en-AU" dirty="0" smtClean="0"/>
              <a:t>Facebook</a:t>
            </a:r>
            <a:r>
              <a:rPr lang="hr-HR" dirty="0" smtClean="0"/>
              <a:t>-u</a:t>
            </a:r>
            <a:r>
              <a:rPr lang="en-AU" dirty="0" smtClean="0"/>
              <a:t>, blog</a:t>
            </a:r>
            <a:r>
              <a:rPr lang="hr-HR" dirty="0" smtClean="0"/>
              <a:t>ovi</a:t>
            </a:r>
            <a:endParaRPr lang="en-AU" dirty="0" smtClean="0"/>
          </a:p>
          <a:p>
            <a:r>
              <a:rPr lang="hr-HR" dirty="0" smtClean="0"/>
              <a:t>Nastavak treninga</a:t>
            </a:r>
            <a:endParaRPr lang="en-AU" dirty="0" smtClean="0"/>
          </a:p>
          <a:p>
            <a:r>
              <a:rPr lang="en-AU" dirty="0" err="1" smtClean="0"/>
              <a:t>Certifi</a:t>
            </a:r>
            <a:r>
              <a:rPr lang="hr-HR" dirty="0" smtClean="0"/>
              <a:t>k</a:t>
            </a:r>
            <a:r>
              <a:rPr lang="en-AU" dirty="0" smtClean="0"/>
              <a:t>at</a:t>
            </a:r>
            <a:r>
              <a:rPr lang="hr-HR" dirty="0" smtClean="0"/>
              <a:t>i</a:t>
            </a:r>
            <a:endParaRPr lang="en-AU" dirty="0" smtClean="0"/>
          </a:p>
          <a:p>
            <a:endParaRPr lang="en-AU" dirty="0"/>
          </a:p>
        </p:txBody>
      </p:sp>
      <p:sp>
        <p:nvSpPr>
          <p:cNvPr id="4" name="TextBox 3"/>
          <p:cNvSpPr txBox="1"/>
          <p:nvPr/>
        </p:nvSpPr>
        <p:spPr>
          <a:xfrm>
            <a:off x="539552" y="3861048"/>
            <a:ext cx="8208912" cy="2062103"/>
          </a:xfrm>
          <a:prstGeom prst="rect">
            <a:avLst/>
          </a:prstGeom>
          <a:noFill/>
        </p:spPr>
        <p:txBody>
          <a:bodyPr wrap="square" rtlCol="0">
            <a:spAutoFit/>
          </a:bodyPr>
          <a:lstStyle/>
          <a:p>
            <a:pPr algn="ctr"/>
            <a:r>
              <a:rPr lang="hr-HR" sz="3200" dirty="0" smtClean="0"/>
              <a:t>HVALA VAM ŠTO STE BILI OVDJE</a:t>
            </a:r>
            <a:r>
              <a:rPr lang="en-AU" sz="3200" dirty="0" smtClean="0"/>
              <a:t>, </a:t>
            </a:r>
            <a:r>
              <a:rPr lang="hr-HR" sz="3200" dirty="0" smtClean="0"/>
              <a:t>ŠTO STE BILI OTVORENI I HTJELI SAMI SEBI VJEROVATI U PREUZIMANJU ODGOVORNOSTI ZA SVOJ ŽIVOT</a:t>
            </a:r>
            <a:endParaRPr lang="en-AU" dirty="0"/>
          </a:p>
        </p:txBody>
      </p:sp>
      <p:sp>
        <p:nvSpPr>
          <p:cNvPr id="5" name="Footer Placeholder 4"/>
          <p:cNvSpPr>
            <a:spLocks noGrp="1"/>
          </p:cNvSpPr>
          <p:nvPr>
            <p:ph type="ftr" sz="quarter" idx="11"/>
          </p:nvPr>
        </p:nvSpPr>
        <p:spPr>
          <a:xfrm>
            <a:off x="457200" y="6492875"/>
            <a:ext cx="8291264" cy="283845"/>
          </a:xfrm>
        </p:spPr>
        <p:txBody>
          <a:bodyPr/>
          <a:lstStyle/>
          <a:p>
            <a:pPr algn="ctr"/>
            <a:r>
              <a:rPr lang="en-AU" dirty="0" smtClean="0">
                <a:solidFill>
                  <a:schemeClr val="bg1">
                    <a:lumMod val="65000"/>
                  </a:schemeClr>
                </a:solidFill>
              </a:rPr>
              <a:t>William Glasser International 2014</a:t>
            </a:r>
            <a:endParaRPr lang="en-AU" dirty="0">
              <a:solidFill>
                <a:schemeClr val="bg1">
                  <a:lumMod val="6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2032</TotalTime>
  <Words>593</Words>
  <Application>Microsoft Office PowerPoint</Application>
  <PresentationFormat>On-screen Show (4:3)</PresentationFormat>
  <Paragraphs>76</Paragraphs>
  <Slides>8</Slides>
  <Notes>5</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Essential</vt:lpstr>
      <vt:lpstr>Preuzmi odgovornost za svoj život</vt:lpstr>
      <vt:lpstr>NA VEZI SAM</vt:lpstr>
      <vt:lpstr>NEŠTO ŠTO ŽELITE,  A NE DOBIVATE</vt:lpstr>
      <vt:lpstr>NEŠTO KORISNO</vt:lpstr>
      <vt:lpstr>Željeti – imati – činiti - Biti</vt:lpstr>
      <vt:lpstr>TKO VAS KONTROLIRA?</vt:lpstr>
      <vt:lpstr>Šest pojmova –  Beskrajne mogućnosti</vt:lpstr>
      <vt:lpstr>KONAČNO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Needs, Wants, Quality World</dc:title>
  <dc:creator>Owner</dc:creator>
  <cp:lastModifiedBy>Jagoda</cp:lastModifiedBy>
  <cp:revision>126</cp:revision>
  <cp:lastPrinted>2014-07-03T00:41:10Z</cp:lastPrinted>
  <dcterms:created xsi:type="dcterms:W3CDTF">2014-05-26T17:55:07Z</dcterms:created>
  <dcterms:modified xsi:type="dcterms:W3CDTF">2015-08-07T10:52:44Z</dcterms:modified>
</cp:coreProperties>
</file>