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4"/>
  </p:notesMasterIdLst>
  <p:handoutMasterIdLst>
    <p:handoutMasterId r:id="rId15"/>
  </p:handoutMasterIdLst>
  <p:sldIdLst>
    <p:sldId id="300" r:id="rId2"/>
    <p:sldId id="301" r:id="rId3"/>
    <p:sldId id="302" r:id="rId4"/>
    <p:sldId id="306" r:id="rId5"/>
    <p:sldId id="308" r:id="rId6"/>
    <p:sldId id="307" r:id="rId7"/>
    <p:sldId id="316" r:id="rId8"/>
    <p:sldId id="310" r:id="rId9"/>
    <p:sldId id="311" r:id="rId10"/>
    <p:sldId id="312" r:id="rId11"/>
    <p:sldId id="313" r:id="rId12"/>
    <p:sldId id="314" r:id="rId13"/>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FF00FF"/>
    <a:srgbClr val="FFFF00"/>
    <a:srgbClr val="996633"/>
    <a:srgbClr val="00FF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033" autoAdjust="0"/>
    <p:restoredTop sz="94660"/>
  </p:normalViewPr>
  <p:slideViewPr>
    <p:cSldViewPr>
      <p:cViewPr>
        <p:scale>
          <a:sx n="106" d="100"/>
          <a:sy n="106" d="100"/>
        </p:scale>
        <p:origin x="-58" y="36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3139000-C175-47A4-B3F6-E27E5EB7BE97}" type="datetimeFigureOut">
              <a:rPr lang="en-US"/>
              <a:pPr>
                <a:defRPr/>
              </a:pPr>
              <a:t>24-Aug-15</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B571220-0FA6-4DBF-A007-5F6C99FD3BB1}" type="slidenum">
              <a:rPr lang="en-US"/>
              <a:pPr>
                <a:defRPr/>
              </a:pPr>
              <a:t>‹#›</a:t>
            </a:fld>
            <a:endParaRPr lang="en-US"/>
          </a:p>
        </p:txBody>
      </p:sp>
    </p:spTree>
    <p:extLst>
      <p:ext uri="{BB962C8B-B14F-4D97-AF65-F5344CB8AC3E}">
        <p14:creationId xmlns:p14="http://schemas.microsoft.com/office/powerpoint/2010/main" val="633457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D4EB8E3-A3C6-4947-B467-B08353F40D5E}" type="datetimeFigureOut">
              <a:rPr lang="en-AU"/>
              <a:pPr>
                <a:defRPr/>
              </a:pPr>
              <a:t>24/08/2015</a:t>
            </a:fld>
            <a:endParaRPr lang="en-AU"/>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AU"/>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E0BF547-00E2-45CD-A998-9F4FBE310358}" type="slidenum">
              <a:rPr lang="en-AU"/>
              <a:pPr>
                <a:defRPr/>
              </a:pPr>
              <a:t>‹#›</a:t>
            </a:fld>
            <a:endParaRPr lang="en-AU"/>
          </a:p>
        </p:txBody>
      </p:sp>
    </p:spTree>
    <p:extLst>
      <p:ext uri="{BB962C8B-B14F-4D97-AF65-F5344CB8AC3E}">
        <p14:creationId xmlns:p14="http://schemas.microsoft.com/office/powerpoint/2010/main" val="21303667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r-HR" altLang="en-US" smtClean="0"/>
              <a:t>Ovu PowerPoint prezentaciju koristila je u </a:t>
            </a:r>
            <a:r>
              <a:rPr lang="en-NZ" altLang="en-US" smtClean="0"/>
              <a:t>Toront</a:t>
            </a:r>
            <a:r>
              <a:rPr lang="hr-HR" altLang="en-US" smtClean="0"/>
              <a:t>u </a:t>
            </a:r>
            <a:r>
              <a:rPr lang="en-NZ" altLang="en-US" smtClean="0"/>
              <a:t>Nancy Herrick</a:t>
            </a:r>
            <a:r>
              <a:rPr lang="hr-HR" altLang="en-US" smtClean="0"/>
              <a:t>, jedna od predstavnika SAD u M</a:t>
            </a:r>
            <a:r>
              <a:rPr lang="en-NZ" altLang="en-US" smtClean="0"/>
              <a:t>e</a:t>
            </a:r>
            <a:r>
              <a:rPr lang="hr-HR" altLang="en-US" smtClean="0"/>
              <a:t>đunarodnom vijeću</a:t>
            </a:r>
            <a:r>
              <a:rPr lang="en-NZ" altLang="en-US" smtClean="0"/>
              <a:t> </a:t>
            </a:r>
            <a:r>
              <a:rPr lang="hr-HR" altLang="en-US" smtClean="0"/>
              <a:t>i</a:t>
            </a:r>
            <a:r>
              <a:rPr lang="en-NZ" altLang="en-US" smtClean="0"/>
              <a:t> </a:t>
            </a:r>
            <a:r>
              <a:rPr lang="hr-HR" altLang="en-US" smtClean="0"/>
              <a:t>jedna od članica tima koji je razvio program Preuzmi odgovornost za svoj život. </a:t>
            </a:r>
            <a:endParaRPr lang="en-NZ" altLang="en-US" smtClean="0"/>
          </a:p>
          <a:p>
            <a:pPr eaLnBrk="1" hangingPunct="1">
              <a:spcBef>
                <a:spcPct val="0"/>
              </a:spcBef>
            </a:pPr>
            <a:endParaRPr lang="en-NZ" altLang="en-US" smtClean="0"/>
          </a:p>
        </p:txBody>
      </p:sp>
      <p:sp>
        <p:nvSpPr>
          <p:cNvPr id="174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600ABCD9-3ED1-4C83-BDF9-C504E283DDF1}" type="slidenum">
              <a:rPr lang="en-AU" altLang="en-US" smtClean="0">
                <a:latin typeface="Calibri" pitchFamily="34" charset="0"/>
              </a:rPr>
              <a:pPr fontAlgn="base">
                <a:spcBef>
                  <a:spcPct val="0"/>
                </a:spcBef>
                <a:spcAft>
                  <a:spcPct val="0"/>
                </a:spcAft>
                <a:defRPr/>
              </a:pPr>
              <a:t>1</a:t>
            </a:fld>
            <a:endParaRPr lang="en-AU" alt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AU" altLang="en-US" smtClean="0"/>
              <a:t>Anecdote </a:t>
            </a:r>
          </a:p>
        </p:txBody>
      </p:sp>
      <p:sp>
        <p:nvSpPr>
          <p:cNvPr id="184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EC791B5B-3E19-48E9-BC0F-30B41F86756A}" type="slidenum">
              <a:rPr lang="en-AU" altLang="en-US" smtClean="0">
                <a:latin typeface="Calibri" pitchFamily="34" charset="0"/>
              </a:rPr>
              <a:pPr fontAlgn="base">
                <a:spcBef>
                  <a:spcPct val="0"/>
                </a:spcBef>
                <a:spcAft>
                  <a:spcPct val="0"/>
                </a:spcAft>
                <a:defRPr/>
              </a:pPr>
              <a:t>4</a:t>
            </a:fld>
            <a:endParaRPr lang="en-AU" alt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Televi</a:t>
            </a:r>
            <a:r>
              <a:rPr lang="hr-HR" altLang="en-US" smtClean="0"/>
              <a:t>zija</a:t>
            </a:r>
            <a:r>
              <a:rPr lang="en-US" altLang="en-US" smtClean="0"/>
              <a:t>, toads, Southern Cross, report cards, bromidosis (</a:t>
            </a:r>
            <a:r>
              <a:rPr lang="hr-HR" altLang="en-US" smtClean="0"/>
              <a:t>znoj jakog mirisa</a:t>
            </a:r>
            <a:r>
              <a:rPr lang="en-US" altLang="en-US" smtClean="0"/>
              <a:t>)  Nelipot (</a:t>
            </a:r>
            <a:r>
              <a:rPr lang="hr-HR" altLang="en-US" smtClean="0"/>
              <a:t>netko tko hoda bez cipela</a:t>
            </a:r>
            <a:r>
              <a:rPr lang="en-US" altLang="en-US" smtClean="0"/>
              <a:t>)</a:t>
            </a:r>
          </a:p>
          <a:p>
            <a:pPr eaLnBrk="1" hangingPunct="1">
              <a:spcBef>
                <a:spcPct val="0"/>
              </a:spcBef>
            </a:pPr>
            <a:r>
              <a:rPr lang="hr-HR" altLang="en-US" smtClean="0"/>
              <a:t>Pasta za zube</a:t>
            </a:r>
            <a:r>
              <a:rPr lang="en-US" altLang="en-US" smtClean="0"/>
              <a:t>, ABBA, </a:t>
            </a:r>
          </a:p>
        </p:txBody>
      </p:sp>
      <p:sp>
        <p:nvSpPr>
          <p:cNvPr id="194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7F6D1EEC-DA70-4613-9611-A27BA049CB84}" type="slidenum">
              <a:rPr lang="en-AU" altLang="en-US" smtClean="0">
                <a:latin typeface="Calibri" pitchFamily="34" charset="0"/>
              </a:rPr>
              <a:pPr fontAlgn="base">
                <a:spcBef>
                  <a:spcPct val="0"/>
                </a:spcBef>
                <a:spcAft>
                  <a:spcPct val="0"/>
                </a:spcAft>
                <a:defRPr/>
              </a:pPr>
              <a:t>5</a:t>
            </a:fld>
            <a:endParaRPr lang="en-AU" alt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pPr marL="228600" indent="-228600" eaLnBrk="1" fontAlgn="auto" hangingPunct="1">
              <a:spcBef>
                <a:spcPts val="0"/>
              </a:spcBef>
              <a:spcAft>
                <a:spcPts val="0"/>
              </a:spcAft>
              <a:buFontTx/>
              <a:buAutoNum type="arabicParenR"/>
              <a:defRPr/>
            </a:pPr>
            <a:r>
              <a:rPr lang="hr-HR" dirty="0" smtClean="0"/>
              <a:t>Ovu aktivnost je u ovu prezentaciju dodala Bette</a:t>
            </a:r>
            <a:r>
              <a:rPr lang="en-US" dirty="0" smtClean="0"/>
              <a:t> </a:t>
            </a:r>
            <a:r>
              <a:rPr lang="en-US" dirty="0" err="1" smtClean="0"/>
              <a:t>Blance</a:t>
            </a:r>
            <a:r>
              <a:rPr lang="en-US" dirty="0" smtClean="0"/>
              <a:t>.  </a:t>
            </a:r>
            <a:r>
              <a:rPr lang="hr-HR" dirty="0" smtClean="0"/>
              <a:t>Nije u Vodiču </a:t>
            </a:r>
            <a:r>
              <a:rPr lang="en-US" dirty="0" smtClean="0"/>
              <a:t>FG</a:t>
            </a:r>
            <a:r>
              <a:rPr lang="hr-HR" dirty="0" smtClean="0"/>
              <a:t>, ali se može koristiti</a:t>
            </a:r>
            <a:r>
              <a:rPr lang="en-US" dirty="0" smtClean="0"/>
              <a:t>.</a:t>
            </a:r>
          </a:p>
          <a:p>
            <a:pPr marL="228600" indent="-228600" eaLnBrk="1" fontAlgn="auto" hangingPunct="1">
              <a:spcBef>
                <a:spcPts val="0"/>
              </a:spcBef>
              <a:spcAft>
                <a:spcPts val="0"/>
              </a:spcAft>
              <a:buFontTx/>
              <a:buAutoNum type="arabicParenR"/>
              <a:defRPr/>
            </a:pPr>
            <a:r>
              <a:rPr lang="hr-HR" dirty="0" smtClean="0"/>
              <a:t>S njom koristite tamnu čokoladu</a:t>
            </a:r>
            <a:endParaRPr lang="en-US" dirty="0" smtClean="0"/>
          </a:p>
          <a:p>
            <a:pPr marL="228600" indent="-228600" eaLnBrk="1" fontAlgn="auto" hangingPunct="1">
              <a:spcBef>
                <a:spcPts val="0"/>
              </a:spcBef>
              <a:spcAft>
                <a:spcPts val="0"/>
              </a:spcAft>
              <a:buFontTx/>
              <a:buAutoNum type="arabicParenR"/>
              <a:defRPr/>
            </a:pPr>
            <a:endParaRPr lang="en-US" dirty="0" smtClean="0"/>
          </a:p>
          <a:p>
            <a:pPr marL="228600" indent="-228600" eaLnBrk="1" fontAlgn="auto" hangingPunct="1">
              <a:spcBef>
                <a:spcPts val="0"/>
              </a:spcBef>
              <a:spcAft>
                <a:spcPts val="0"/>
              </a:spcAft>
              <a:buFontTx/>
              <a:buAutoNum type="arabicParenR"/>
              <a:defRPr/>
            </a:pPr>
            <a:r>
              <a:rPr lang="hr-HR" dirty="0" smtClean="0"/>
              <a:t>Tamna čokolada je dobra za vaše srce</a:t>
            </a:r>
            <a:endParaRPr lang="en-US" u="sng" dirty="0" smtClean="0"/>
          </a:p>
          <a:p>
            <a:pPr marL="228600" indent="-228600" eaLnBrk="1" fontAlgn="auto" hangingPunct="1">
              <a:spcBef>
                <a:spcPts val="0"/>
              </a:spcBef>
              <a:spcAft>
                <a:spcPts val="0"/>
              </a:spcAft>
              <a:buFontTx/>
              <a:buAutoNum type="arabicParenR"/>
              <a:defRPr/>
            </a:pPr>
            <a:endParaRPr lang="en-US" u="sng" dirty="0" smtClean="0"/>
          </a:p>
          <a:p>
            <a:pPr eaLnBrk="1" fontAlgn="auto" hangingPunct="1">
              <a:spcBef>
                <a:spcPts val="0"/>
              </a:spcBef>
              <a:spcAft>
                <a:spcPts val="0"/>
              </a:spcAft>
              <a:defRPr/>
            </a:pPr>
            <a:r>
              <a:rPr lang="en-US" u="sng" dirty="0" smtClean="0"/>
              <a:t>2) Dark Chocolate is Good for Your Brain</a:t>
            </a:r>
            <a:endParaRPr lang="en-US" b="1" u="sng" dirty="0" smtClean="0"/>
          </a:p>
          <a:p>
            <a:pPr eaLnBrk="1" fontAlgn="auto" hangingPunct="1">
              <a:spcBef>
                <a:spcPts val="0"/>
              </a:spcBef>
              <a:spcAft>
                <a:spcPts val="0"/>
              </a:spcAft>
              <a:defRPr/>
            </a:pPr>
            <a:endParaRPr lang="en-US" u="sng" dirty="0" smtClean="0"/>
          </a:p>
          <a:p>
            <a:pPr eaLnBrk="1" fontAlgn="auto" hangingPunct="1">
              <a:spcBef>
                <a:spcPts val="0"/>
              </a:spcBef>
              <a:spcAft>
                <a:spcPts val="0"/>
              </a:spcAft>
              <a:defRPr/>
            </a:pPr>
            <a:r>
              <a:rPr lang="en-US" u="sng" dirty="0" smtClean="0"/>
              <a:t>3) Dark Chocolate Helps Control Blood Sugar</a:t>
            </a:r>
            <a:endParaRPr lang="en-US" b="1" u="sng" dirty="0" smtClean="0"/>
          </a:p>
          <a:p>
            <a:pPr eaLnBrk="1" fontAlgn="auto" hangingPunct="1">
              <a:spcBef>
                <a:spcPts val="0"/>
              </a:spcBef>
              <a:spcAft>
                <a:spcPts val="0"/>
              </a:spcAft>
              <a:defRPr/>
            </a:pPr>
            <a:r>
              <a:rPr lang="en-US" u="sng" dirty="0" smtClean="0"/>
              <a:t>.</a:t>
            </a:r>
          </a:p>
          <a:p>
            <a:pPr eaLnBrk="1" fontAlgn="auto" hangingPunct="1">
              <a:spcBef>
                <a:spcPts val="0"/>
              </a:spcBef>
              <a:spcAft>
                <a:spcPts val="0"/>
              </a:spcAft>
              <a:defRPr/>
            </a:pPr>
            <a:r>
              <a:rPr lang="en-US" u="sng" dirty="0" smtClean="0"/>
              <a:t>4) Dark Chocolate is Full of Antioxidants</a:t>
            </a:r>
            <a:endParaRPr lang="en-US" b="1" u="sng" dirty="0" smtClean="0"/>
          </a:p>
          <a:p>
            <a:pPr eaLnBrk="1" fontAlgn="auto" hangingPunct="1">
              <a:spcBef>
                <a:spcPts val="0"/>
              </a:spcBef>
              <a:spcAft>
                <a:spcPts val="0"/>
              </a:spcAft>
              <a:defRPr/>
            </a:pPr>
            <a:r>
              <a:rPr lang="en-US" u="sng" dirty="0" smtClean="0"/>
              <a:t>5) Dark Chocolate Contains </a:t>
            </a:r>
            <a:r>
              <a:rPr lang="en-US" u="sng" dirty="0" err="1" smtClean="0"/>
              <a:t>Theobromine</a:t>
            </a:r>
            <a:endParaRPr lang="en-US" b="1" u="sng" dirty="0" smtClean="0"/>
          </a:p>
          <a:p>
            <a:pPr eaLnBrk="1" fontAlgn="auto" hangingPunct="1">
              <a:spcBef>
                <a:spcPts val="0"/>
              </a:spcBef>
              <a:spcAft>
                <a:spcPts val="0"/>
              </a:spcAft>
              <a:defRPr/>
            </a:pPr>
            <a:r>
              <a:rPr lang="en-US" u="sng" dirty="0" smtClean="0"/>
              <a:t>Dark chocolate contains </a:t>
            </a:r>
            <a:r>
              <a:rPr lang="en-US" u="sng" dirty="0" err="1" smtClean="0"/>
              <a:t>theobromine</a:t>
            </a:r>
            <a:r>
              <a:rPr lang="en-US" u="sng" dirty="0" smtClean="0"/>
              <a:t>, which has been shown to harden tooth enamel. T</a:t>
            </a:r>
          </a:p>
          <a:p>
            <a:pPr eaLnBrk="1" fontAlgn="auto" hangingPunct="1">
              <a:spcBef>
                <a:spcPts val="0"/>
              </a:spcBef>
              <a:spcAft>
                <a:spcPts val="0"/>
              </a:spcAft>
              <a:defRPr/>
            </a:pPr>
            <a:r>
              <a:rPr lang="en-US" u="sng" dirty="0" err="1" smtClean="0"/>
              <a:t>Theobromine</a:t>
            </a:r>
            <a:r>
              <a:rPr lang="en-US" u="sng" dirty="0" smtClean="0"/>
              <a:t> is also a mild stimulant, though not as strong as caffeine. It can, however, help to suppress coughs.</a:t>
            </a:r>
          </a:p>
          <a:p>
            <a:pPr eaLnBrk="1" fontAlgn="auto" hangingPunct="1">
              <a:spcBef>
                <a:spcPts val="0"/>
              </a:spcBef>
              <a:spcAft>
                <a:spcPts val="0"/>
              </a:spcAft>
              <a:defRPr/>
            </a:pPr>
            <a:r>
              <a:rPr lang="en-US" u="sng" dirty="0" smtClean="0"/>
              <a:t>6) Dark Chocolate is High in Vitamins and Minerals</a:t>
            </a:r>
            <a:endParaRPr lang="en-US" b="1" u="sng" dirty="0" smtClean="0"/>
          </a:p>
          <a:p>
            <a:pPr eaLnBrk="1" fontAlgn="auto" hangingPunct="1">
              <a:spcBef>
                <a:spcPts val="0"/>
              </a:spcBef>
              <a:spcAft>
                <a:spcPts val="0"/>
              </a:spcAft>
              <a:defRPr/>
            </a:pPr>
            <a:endParaRPr lang="en-US" u="sng" dirty="0" smtClean="0"/>
          </a:p>
          <a:p>
            <a:pPr eaLnBrk="1" fontAlgn="auto" hangingPunct="1">
              <a:spcBef>
                <a:spcPts val="0"/>
              </a:spcBef>
              <a:spcAft>
                <a:spcPts val="0"/>
              </a:spcAft>
              <a:defRPr/>
            </a:pPr>
            <a:r>
              <a:rPr lang="en-US" u="sng" dirty="0" smtClean="0"/>
              <a:t>Potassium</a:t>
            </a:r>
          </a:p>
          <a:p>
            <a:pPr eaLnBrk="1" fontAlgn="auto" hangingPunct="1">
              <a:spcBef>
                <a:spcPts val="0"/>
              </a:spcBef>
              <a:spcAft>
                <a:spcPts val="0"/>
              </a:spcAft>
              <a:defRPr/>
            </a:pPr>
            <a:r>
              <a:rPr lang="en-US" u="sng" dirty="0" smtClean="0"/>
              <a:t>Copper</a:t>
            </a:r>
          </a:p>
          <a:p>
            <a:pPr eaLnBrk="1" fontAlgn="auto" hangingPunct="1">
              <a:spcBef>
                <a:spcPts val="0"/>
              </a:spcBef>
              <a:spcAft>
                <a:spcPts val="0"/>
              </a:spcAft>
              <a:defRPr/>
            </a:pPr>
            <a:r>
              <a:rPr lang="en-US" u="sng" dirty="0" smtClean="0"/>
              <a:t>Magnesium </a:t>
            </a:r>
          </a:p>
          <a:p>
            <a:pPr eaLnBrk="1" fontAlgn="auto" hangingPunct="1">
              <a:spcBef>
                <a:spcPts val="0"/>
              </a:spcBef>
              <a:spcAft>
                <a:spcPts val="0"/>
              </a:spcAft>
              <a:defRPr/>
            </a:pPr>
            <a:r>
              <a:rPr lang="en-US" u="sng" dirty="0" smtClean="0"/>
              <a:t>Iron</a:t>
            </a:r>
          </a:p>
          <a:p>
            <a:pPr eaLnBrk="1" fontAlgn="auto" hangingPunct="1">
              <a:spcBef>
                <a:spcPts val="0"/>
              </a:spcBef>
              <a:spcAft>
                <a:spcPts val="0"/>
              </a:spcAft>
              <a:defRPr/>
            </a:pPr>
            <a:r>
              <a:rPr lang="en-US" u="sng" dirty="0" smtClean="0"/>
              <a:t>The copper and potassium in dark chocolate help prevent against stroke and cardiovascular ailments. The iron in chocolate protects against iron deficiency anemia, and the magnesium in chocolate helps prevent type 2 diabetes, high blood pressure and heart disease. </a:t>
            </a:r>
            <a:endParaRPr lang="en-US" dirty="0"/>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25D4E0CB-04E4-4B92-AD05-5C7239D38068}" type="slidenum">
              <a:rPr lang="en-AU" altLang="en-US" smtClean="0">
                <a:latin typeface="Calibri" pitchFamily="34" charset="0"/>
              </a:rPr>
              <a:pPr fontAlgn="base">
                <a:spcBef>
                  <a:spcPct val="0"/>
                </a:spcBef>
                <a:spcAft>
                  <a:spcPct val="0"/>
                </a:spcAft>
                <a:defRPr/>
              </a:pPr>
              <a:t>6</a:t>
            </a:fld>
            <a:endParaRPr lang="en-AU" altLang="en-US"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AU" altLang="en-US" smtClean="0"/>
              <a:t>Anecdote </a:t>
            </a:r>
          </a:p>
        </p:txBody>
      </p:sp>
      <p:sp>
        <p:nvSpPr>
          <p:cNvPr id="184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2BA6AD58-E658-4B3F-8CD7-2704E5B27403}" type="slidenum">
              <a:rPr lang="en-AU" altLang="en-US" smtClean="0">
                <a:latin typeface="Calibri" pitchFamily="34" charset="0"/>
              </a:rPr>
              <a:pPr fontAlgn="base">
                <a:spcBef>
                  <a:spcPct val="0"/>
                </a:spcBef>
                <a:spcAft>
                  <a:spcPct val="0"/>
                </a:spcAft>
                <a:defRPr/>
              </a:pPr>
              <a:t>7</a:t>
            </a:fld>
            <a:endParaRPr lang="en-AU" altLang="en-US"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r-HR" altLang="en-US" smtClean="0"/>
              <a:t>Da  bi ovo radilo trebate na svom računalu imati</a:t>
            </a:r>
            <a:r>
              <a:rPr lang="en-NZ" altLang="en-US" smtClean="0"/>
              <a:t> video clip </a:t>
            </a:r>
            <a:r>
              <a:rPr lang="hr-HR" altLang="en-US" smtClean="0"/>
              <a:t>zavjese od tuš kabine</a:t>
            </a:r>
            <a:r>
              <a:rPr lang="en-NZ" altLang="en-US" smtClean="0"/>
              <a:t>.  </a:t>
            </a:r>
            <a:r>
              <a:rPr lang="hr-HR" altLang="en-US" smtClean="0"/>
              <a:t>Nakon što ste participantima pročitali tekst na crtežu, kliknite na njega da se pojavi.</a:t>
            </a:r>
            <a:endParaRPr lang="en-NZ" altLang="en-US" smtClean="0"/>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57CB48D4-1162-45BA-9FDD-A8633E623D3C}" type="slidenum">
              <a:rPr lang="en-AU" altLang="en-US" smtClean="0">
                <a:latin typeface="Calibri" pitchFamily="34" charset="0"/>
              </a:rPr>
              <a:pPr fontAlgn="base">
                <a:spcBef>
                  <a:spcPct val="0"/>
                </a:spcBef>
                <a:spcAft>
                  <a:spcPct val="0"/>
                </a:spcAft>
                <a:defRPr/>
              </a:pPr>
              <a:t>9</a:t>
            </a:fld>
            <a:endParaRPr lang="en-AU" altLang="en-US"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r-HR" altLang="en-US" smtClean="0"/>
              <a:t>Dvije lopte</a:t>
            </a:r>
            <a:endParaRPr lang="en-US" altLang="en-US" smtClean="0"/>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43B9E134-9FCA-450B-87BA-DCC4A7BCF314}" type="slidenum">
              <a:rPr lang="en-AU" altLang="en-US" smtClean="0">
                <a:latin typeface="Calibri" pitchFamily="34" charset="0"/>
              </a:rPr>
              <a:pPr fontAlgn="base">
                <a:spcBef>
                  <a:spcPct val="0"/>
                </a:spcBef>
                <a:spcAft>
                  <a:spcPct val="0"/>
                </a:spcAft>
                <a:defRPr/>
              </a:pPr>
              <a:t>10</a:t>
            </a:fld>
            <a:endParaRPr lang="en-AU"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78CB349A-D0C0-4279-AAF9-C810F417E939}" type="datetime1">
              <a:rPr lang="en-AU"/>
              <a:pPr>
                <a:defRPr/>
              </a:pPr>
              <a:t>24/08/2015</a:t>
            </a:fld>
            <a:endParaRPr lang="en-AU"/>
          </a:p>
        </p:txBody>
      </p:sp>
      <p:sp>
        <p:nvSpPr>
          <p:cNvPr id="7" name="Footer Placeholder 4"/>
          <p:cNvSpPr>
            <a:spLocks noGrp="1"/>
          </p:cNvSpPr>
          <p:nvPr>
            <p:ph type="ftr" sz="quarter" idx="11"/>
          </p:nvPr>
        </p:nvSpPr>
        <p:spPr/>
        <p:txBody>
          <a:bodyPr/>
          <a:lstStyle>
            <a:lvl1pPr>
              <a:defRPr/>
            </a:lvl1pPr>
          </a:lstStyle>
          <a:p>
            <a:pPr>
              <a:defRPr/>
            </a:pPr>
            <a:r>
              <a:rPr lang="en-AU"/>
              <a:t>William Glasser International 2014</a:t>
            </a:r>
          </a:p>
        </p:txBody>
      </p:sp>
      <p:sp>
        <p:nvSpPr>
          <p:cNvPr id="8" name="Slide Number Placeholder 5"/>
          <p:cNvSpPr>
            <a:spLocks noGrp="1"/>
          </p:cNvSpPr>
          <p:nvPr>
            <p:ph type="sldNum" sz="quarter" idx="12"/>
          </p:nvPr>
        </p:nvSpPr>
        <p:spPr/>
        <p:txBody>
          <a:bodyPr/>
          <a:lstStyle>
            <a:lvl1pPr>
              <a:defRPr>
                <a:solidFill>
                  <a:schemeClr val="tx1"/>
                </a:solidFill>
              </a:defRPr>
            </a:lvl1pPr>
          </a:lstStyle>
          <a:p>
            <a:pPr>
              <a:defRPr/>
            </a:pPr>
            <a:fld id="{F8F63391-4337-4F75-8DC6-9E66B4A81DB8}" type="slidenum">
              <a:rPr lang="en-AU"/>
              <a:pPr>
                <a:defRPr/>
              </a:pPr>
              <a:t>‹#›</a:t>
            </a:fld>
            <a:endParaRPr lang="en-AU"/>
          </a:p>
        </p:txBody>
      </p:sp>
    </p:spTree>
    <p:extLst>
      <p:ext uri="{BB962C8B-B14F-4D97-AF65-F5344CB8AC3E}">
        <p14:creationId xmlns:p14="http://schemas.microsoft.com/office/powerpoint/2010/main" val="766478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A857818-751B-4B73-A4AD-14CC87FDF66D}" type="datetime1">
              <a:rPr lang="en-AU"/>
              <a:pPr>
                <a:defRPr/>
              </a:pPr>
              <a:t>24/08/2015</a:t>
            </a:fld>
            <a:endParaRPr lang="en-AU"/>
          </a:p>
        </p:txBody>
      </p:sp>
      <p:sp>
        <p:nvSpPr>
          <p:cNvPr id="5" name="Footer Placeholder 4"/>
          <p:cNvSpPr>
            <a:spLocks noGrp="1"/>
          </p:cNvSpPr>
          <p:nvPr>
            <p:ph type="ftr" sz="quarter" idx="11"/>
          </p:nvPr>
        </p:nvSpPr>
        <p:spPr/>
        <p:txBody>
          <a:bodyPr/>
          <a:lstStyle>
            <a:lvl1pPr>
              <a:defRPr/>
            </a:lvl1pPr>
          </a:lstStyle>
          <a:p>
            <a:pPr>
              <a:defRPr/>
            </a:pPr>
            <a:r>
              <a:rPr lang="en-AU"/>
              <a:t>William Glasser International 2014</a:t>
            </a:r>
          </a:p>
        </p:txBody>
      </p:sp>
      <p:sp>
        <p:nvSpPr>
          <p:cNvPr id="6" name="Slide Number Placeholder 5"/>
          <p:cNvSpPr>
            <a:spLocks noGrp="1"/>
          </p:cNvSpPr>
          <p:nvPr>
            <p:ph type="sldNum" sz="quarter" idx="12"/>
          </p:nvPr>
        </p:nvSpPr>
        <p:spPr/>
        <p:txBody>
          <a:bodyPr/>
          <a:lstStyle>
            <a:lvl1pPr>
              <a:defRPr/>
            </a:lvl1pPr>
          </a:lstStyle>
          <a:p>
            <a:pPr>
              <a:defRPr/>
            </a:pPr>
            <a:fld id="{A888C030-C157-43D1-8535-22041DBCE47E}" type="slidenum">
              <a:rPr lang="en-AU"/>
              <a:pPr>
                <a:defRPr/>
              </a:pPr>
              <a:t>‹#›</a:t>
            </a:fld>
            <a:endParaRPr lang="en-AU"/>
          </a:p>
        </p:txBody>
      </p:sp>
    </p:spTree>
    <p:extLst>
      <p:ext uri="{BB962C8B-B14F-4D97-AF65-F5344CB8AC3E}">
        <p14:creationId xmlns:p14="http://schemas.microsoft.com/office/powerpoint/2010/main" val="1465928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387C26-149A-403C-9E40-DBB41F2557F5}" type="datetime1">
              <a:rPr lang="en-AU"/>
              <a:pPr>
                <a:defRPr/>
              </a:pPr>
              <a:t>24/08/2015</a:t>
            </a:fld>
            <a:endParaRPr lang="en-AU"/>
          </a:p>
        </p:txBody>
      </p:sp>
      <p:sp>
        <p:nvSpPr>
          <p:cNvPr id="5" name="Footer Placeholder 4"/>
          <p:cNvSpPr>
            <a:spLocks noGrp="1"/>
          </p:cNvSpPr>
          <p:nvPr>
            <p:ph type="ftr" sz="quarter" idx="11"/>
          </p:nvPr>
        </p:nvSpPr>
        <p:spPr/>
        <p:txBody>
          <a:bodyPr/>
          <a:lstStyle>
            <a:lvl1pPr>
              <a:defRPr/>
            </a:lvl1pPr>
          </a:lstStyle>
          <a:p>
            <a:pPr>
              <a:defRPr/>
            </a:pPr>
            <a:r>
              <a:rPr lang="en-AU"/>
              <a:t>William Glasser International 2014</a:t>
            </a:r>
          </a:p>
        </p:txBody>
      </p:sp>
      <p:sp>
        <p:nvSpPr>
          <p:cNvPr id="6" name="Slide Number Placeholder 5"/>
          <p:cNvSpPr>
            <a:spLocks noGrp="1"/>
          </p:cNvSpPr>
          <p:nvPr>
            <p:ph type="sldNum" sz="quarter" idx="12"/>
          </p:nvPr>
        </p:nvSpPr>
        <p:spPr/>
        <p:txBody>
          <a:bodyPr/>
          <a:lstStyle>
            <a:lvl1pPr>
              <a:defRPr/>
            </a:lvl1pPr>
          </a:lstStyle>
          <a:p>
            <a:pPr>
              <a:defRPr/>
            </a:pPr>
            <a:fld id="{5A7134D4-EBC3-4662-9A5E-BBA0A8668CF9}" type="slidenum">
              <a:rPr lang="en-AU"/>
              <a:pPr>
                <a:defRPr/>
              </a:pPr>
              <a:t>‹#›</a:t>
            </a:fld>
            <a:endParaRPr lang="en-AU"/>
          </a:p>
        </p:txBody>
      </p:sp>
    </p:spTree>
    <p:extLst>
      <p:ext uri="{BB962C8B-B14F-4D97-AF65-F5344CB8AC3E}">
        <p14:creationId xmlns:p14="http://schemas.microsoft.com/office/powerpoint/2010/main" val="3822472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963ADE3-549B-4981-B726-982FB21359A2}" type="datetime1">
              <a:rPr lang="en-AU"/>
              <a:pPr>
                <a:defRPr/>
              </a:pPr>
              <a:t>24/08/2015</a:t>
            </a:fld>
            <a:endParaRPr lang="en-AU"/>
          </a:p>
        </p:txBody>
      </p:sp>
      <p:sp>
        <p:nvSpPr>
          <p:cNvPr id="5" name="Footer Placeholder 4"/>
          <p:cNvSpPr>
            <a:spLocks noGrp="1"/>
          </p:cNvSpPr>
          <p:nvPr>
            <p:ph type="ftr" sz="quarter" idx="11"/>
          </p:nvPr>
        </p:nvSpPr>
        <p:spPr/>
        <p:txBody>
          <a:bodyPr/>
          <a:lstStyle>
            <a:lvl1pPr>
              <a:defRPr/>
            </a:lvl1pPr>
          </a:lstStyle>
          <a:p>
            <a:pPr>
              <a:defRPr/>
            </a:pPr>
            <a:r>
              <a:rPr lang="en-AU"/>
              <a:t>William Glasser International 2014</a:t>
            </a:r>
          </a:p>
        </p:txBody>
      </p:sp>
      <p:sp>
        <p:nvSpPr>
          <p:cNvPr id="6" name="Slide Number Placeholder 5"/>
          <p:cNvSpPr>
            <a:spLocks noGrp="1"/>
          </p:cNvSpPr>
          <p:nvPr>
            <p:ph type="sldNum" sz="quarter" idx="12"/>
          </p:nvPr>
        </p:nvSpPr>
        <p:spPr/>
        <p:txBody>
          <a:bodyPr/>
          <a:lstStyle>
            <a:lvl1pPr>
              <a:defRPr/>
            </a:lvl1pPr>
          </a:lstStyle>
          <a:p>
            <a:pPr>
              <a:defRPr/>
            </a:pPr>
            <a:fld id="{D536FF53-5C60-4273-99BF-6B027163A94E}" type="slidenum">
              <a:rPr lang="en-AU"/>
              <a:pPr>
                <a:defRPr/>
              </a:pPr>
              <a:t>‹#›</a:t>
            </a:fld>
            <a:endParaRPr lang="en-AU"/>
          </a:p>
        </p:txBody>
      </p:sp>
    </p:spTree>
    <p:extLst>
      <p:ext uri="{BB962C8B-B14F-4D97-AF65-F5344CB8AC3E}">
        <p14:creationId xmlns:p14="http://schemas.microsoft.com/office/powerpoint/2010/main" val="2494552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16E5D88-4B73-40AE-87BB-9C5D8667187D}" type="datetime1">
              <a:rPr lang="en-AU"/>
              <a:pPr>
                <a:defRPr/>
              </a:pPr>
              <a:t>24/08/2015</a:t>
            </a:fld>
            <a:endParaRPr lang="en-AU"/>
          </a:p>
        </p:txBody>
      </p:sp>
      <p:sp>
        <p:nvSpPr>
          <p:cNvPr id="5" name="Footer Placeholder 4"/>
          <p:cNvSpPr>
            <a:spLocks noGrp="1"/>
          </p:cNvSpPr>
          <p:nvPr>
            <p:ph type="ftr" sz="quarter" idx="11"/>
          </p:nvPr>
        </p:nvSpPr>
        <p:spPr/>
        <p:txBody>
          <a:bodyPr/>
          <a:lstStyle>
            <a:lvl1pPr>
              <a:defRPr/>
            </a:lvl1pPr>
          </a:lstStyle>
          <a:p>
            <a:pPr>
              <a:defRPr/>
            </a:pPr>
            <a:r>
              <a:rPr lang="en-AU"/>
              <a:t>William Glasser International 2014</a:t>
            </a:r>
          </a:p>
        </p:txBody>
      </p:sp>
      <p:sp>
        <p:nvSpPr>
          <p:cNvPr id="6" name="Slide Number Placeholder 5"/>
          <p:cNvSpPr>
            <a:spLocks noGrp="1"/>
          </p:cNvSpPr>
          <p:nvPr>
            <p:ph type="sldNum" sz="quarter" idx="12"/>
          </p:nvPr>
        </p:nvSpPr>
        <p:spPr/>
        <p:txBody>
          <a:bodyPr/>
          <a:lstStyle>
            <a:lvl1pPr>
              <a:defRPr/>
            </a:lvl1pPr>
          </a:lstStyle>
          <a:p>
            <a:pPr>
              <a:defRPr/>
            </a:pPr>
            <a:fld id="{3A52C10D-3468-4D41-862B-1E7083AAE4D5}" type="slidenum">
              <a:rPr lang="en-AU"/>
              <a:pPr>
                <a:defRPr/>
              </a:pPr>
              <a:t>‹#›</a:t>
            </a:fld>
            <a:endParaRPr lang="en-AU"/>
          </a:p>
        </p:txBody>
      </p:sp>
    </p:spTree>
    <p:extLst>
      <p:ext uri="{BB962C8B-B14F-4D97-AF65-F5344CB8AC3E}">
        <p14:creationId xmlns:p14="http://schemas.microsoft.com/office/powerpoint/2010/main" val="208112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996A194-7EEC-4FE6-A5B4-957C9620F304}" type="datetime1">
              <a:rPr lang="en-AU"/>
              <a:pPr>
                <a:defRPr/>
              </a:pPr>
              <a:t>24/08/2015</a:t>
            </a:fld>
            <a:endParaRPr lang="en-AU"/>
          </a:p>
        </p:txBody>
      </p:sp>
      <p:sp>
        <p:nvSpPr>
          <p:cNvPr id="6" name="Footer Placeholder 4"/>
          <p:cNvSpPr>
            <a:spLocks noGrp="1"/>
          </p:cNvSpPr>
          <p:nvPr>
            <p:ph type="ftr" sz="quarter" idx="11"/>
          </p:nvPr>
        </p:nvSpPr>
        <p:spPr/>
        <p:txBody>
          <a:bodyPr/>
          <a:lstStyle>
            <a:lvl1pPr>
              <a:defRPr/>
            </a:lvl1pPr>
          </a:lstStyle>
          <a:p>
            <a:pPr>
              <a:defRPr/>
            </a:pPr>
            <a:r>
              <a:rPr lang="en-AU"/>
              <a:t>William Glasser International 2014</a:t>
            </a:r>
          </a:p>
        </p:txBody>
      </p:sp>
      <p:sp>
        <p:nvSpPr>
          <p:cNvPr id="7" name="Slide Number Placeholder 5"/>
          <p:cNvSpPr>
            <a:spLocks noGrp="1"/>
          </p:cNvSpPr>
          <p:nvPr>
            <p:ph type="sldNum" sz="quarter" idx="12"/>
          </p:nvPr>
        </p:nvSpPr>
        <p:spPr/>
        <p:txBody>
          <a:bodyPr/>
          <a:lstStyle>
            <a:lvl1pPr>
              <a:defRPr/>
            </a:lvl1pPr>
          </a:lstStyle>
          <a:p>
            <a:pPr>
              <a:defRPr/>
            </a:pPr>
            <a:fld id="{3B7688B6-9CC0-4EDB-BD01-AC770CC7C0EE}" type="slidenum">
              <a:rPr lang="en-AU"/>
              <a:pPr>
                <a:defRPr/>
              </a:pPr>
              <a:t>‹#›</a:t>
            </a:fld>
            <a:endParaRPr lang="en-AU"/>
          </a:p>
        </p:txBody>
      </p:sp>
    </p:spTree>
    <p:extLst>
      <p:ext uri="{BB962C8B-B14F-4D97-AF65-F5344CB8AC3E}">
        <p14:creationId xmlns:p14="http://schemas.microsoft.com/office/powerpoint/2010/main" val="296727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CD77DA4-6F33-4B61-8800-A39A439BD01D}" type="datetime1">
              <a:rPr lang="en-AU"/>
              <a:pPr>
                <a:defRPr/>
              </a:pPr>
              <a:t>24/08/2015</a:t>
            </a:fld>
            <a:endParaRPr lang="en-AU"/>
          </a:p>
        </p:txBody>
      </p:sp>
      <p:sp>
        <p:nvSpPr>
          <p:cNvPr id="8" name="Footer Placeholder 4"/>
          <p:cNvSpPr>
            <a:spLocks noGrp="1"/>
          </p:cNvSpPr>
          <p:nvPr>
            <p:ph type="ftr" sz="quarter" idx="11"/>
          </p:nvPr>
        </p:nvSpPr>
        <p:spPr/>
        <p:txBody>
          <a:bodyPr/>
          <a:lstStyle>
            <a:lvl1pPr>
              <a:defRPr/>
            </a:lvl1pPr>
          </a:lstStyle>
          <a:p>
            <a:pPr>
              <a:defRPr/>
            </a:pPr>
            <a:r>
              <a:rPr lang="en-AU"/>
              <a:t>William Glasser International 2014</a:t>
            </a:r>
          </a:p>
        </p:txBody>
      </p:sp>
      <p:sp>
        <p:nvSpPr>
          <p:cNvPr id="9" name="Slide Number Placeholder 5"/>
          <p:cNvSpPr>
            <a:spLocks noGrp="1"/>
          </p:cNvSpPr>
          <p:nvPr>
            <p:ph type="sldNum" sz="quarter" idx="12"/>
          </p:nvPr>
        </p:nvSpPr>
        <p:spPr/>
        <p:txBody>
          <a:bodyPr/>
          <a:lstStyle>
            <a:lvl1pPr>
              <a:defRPr/>
            </a:lvl1pPr>
          </a:lstStyle>
          <a:p>
            <a:pPr>
              <a:defRPr/>
            </a:pPr>
            <a:fld id="{91D69F5D-FBC0-4C4A-97FD-FFE744C1E68B}" type="slidenum">
              <a:rPr lang="en-AU"/>
              <a:pPr>
                <a:defRPr/>
              </a:pPr>
              <a:t>‹#›</a:t>
            </a:fld>
            <a:endParaRPr lang="en-AU"/>
          </a:p>
        </p:txBody>
      </p:sp>
    </p:spTree>
    <p:extLst>
      <p:ext uri="{BB962C8B-B14F-4D97-AF65-F5344CB8AC3E}">
        <p14:creationId xmlns:p14="http://schemas.microsoft.com/office/powerpoint/2010/main" val="428826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FBB2EAC-E9F4-481F-80BB-C83947746AB9}" type="datetime1">
              <a:rPr lang="en-AU"/>
              <a:pPr>
                <a:defRPr/>
              </a:pPr>
              <a:t>24/08/2015</a:t>
            </a:fld>
            <a:endParaRPr lang="en-AU"/>
          </a:p>
        </p:txBody>
      </p:sp>
      <p:sp>
        <p:nvSpPr>
          <p:cNvPr id="4" name="Footer Placeholder 4"/>
          <p:cNvSpPr>
            <a:spLocks noGrp="1"/>
          </p:cNvSpPr>
          <p:nvPr>
            <p:ph type="ftr" sz="quarter" idx="11"/>
          </p:nvPr>
        </p:nvSpPr>
        <p:spPr/>
        <p:txBody>
          <a:bodyPr/>
          <a:lstStyle>
            <a:lvl1pPr>
              <a:defRPr/>
            </a:lvl1pPr>
          </a:lstStyle>
          <a:p>
            <a:pPr>
              <a:defRPr/>
            </a:pPr>
            <a:r>
              <a:rPr lang="en-AU"/>
              <a:t>William Glasser International 2014</a:t>
            </a:r>
          </a:p>
        </p:txBody>
      </p:sp>
      <p:sp>
        <p:nvSpPr>
          <p:cNvPr id="5" name="Slide Number Placeholder 5"/>
          <p:cNvSpPr>
            <a:spLocks noGrp="1"/>
          </p:cNvSpPr>
          <p:nvPr>
            <p:ph type="sldNum" sz="quarter" idx="12"/>
          </p:nvPr>
        </p:nvSpPr>
        <p:spPr/>
        <p:txBody>
          <a:bodyPr/>
          <a:lstStyle>
            <a:lvl1pPr>
              <a:defRPr/>
            </a:lvl1pPr>
          </a:lstStyle>
          <a:p>
            <a:pPr>
              <a:defRPr/>
            </a:pPr>
            <a:fld id="{BE8E20D8-CE8B-4C58-8C53-2C5258B44680}" type="slidenum">
              <a:rPr lang="en-AU"/>
              <a:pPr>
                <a:defRPr/>
              </a:pPr>
              <a:t>‹#›</a:t>
            </a:fld>
            <a:endParaRPr lang="en-AU"/>
          </a:p>
        </p:txBody>
      </p:sp>
    </p:spTree>
    <p:extLst>
      <p:ext uri="{BB962C8B-B14F-4D97-AF65-F5344CB8AC3E}">
        <p14:creationId xmlns:p14="http://schemas.microsoft.com/office/powerpoint/2010/main" val="2945200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0032BA5-7385-4870-8D9C-26D5E859197B}" type="datetime1">
              <a:rPr lang="en-AU"/>
              <a:pPr>
                <a:defRPr/>
              </a:pPr>
              <a:t>24/08/2015</a:t>
            </a:fld>
            <a:endParaRPr lang="en-AU"/>
          </a:p>
        </p:txBody>
      </p:sp>
      <p:sp>
        <p:nvSpPr>
          <p:cNvPr id="3" name="Footer Placeholder 4"/>
          <p:cNvSpPr>
            <a:spLocks noGrp="1"/>
          </p:cNvSpPr>
          <p:nvPr>
            <p:ph type="ftr" sz="quarter" idx="11"/>
          </p:nvPr>
        </p:nvSpPr>
        <p:spPr/>
        <p:txBody>
          <a:bodyPr/>
          <a:lstStyle>
            <a:lvl1pPr>
              <a:defRPr/>
            </a:lvl1pPr>
          </a:lstStyle>
          <a:p>
            <a:pPr>
              <a:defRPr/>
            </a:pPr>
            <a:r>
              <a:rPr lang="en-AU"/>
              <a:t>William Glasser International 2014</a:t>
            </a:r>
          </a:p>
        </p:txBody>
      </p:sp>
      <p:sp>
        <p:nvSpPr>
          <p:cNvPr id="4" name="Slide Number Placeholder 5"/>
          <p:cNvSpPr>
            <a:spLocks noGrp="1"/>
          </p:cNvSpPr>
          <p:nvPr>
            <p:ph type="sldNum" sz="quarter" idx="12"/>
          </p:nvPr>
        </p:nvSpPr>
        <p:spPr/>
        <p:txBody>
          <a:bodyPr/>
          <a:lstStyle>
            <a:lvl1pPr>
              <a:defRPr/>
            </a:lvl1pPr>
          </a:lstStyle>
          <a:p>
            <a:pPr>
              <a:defRPr/>
            </a:pPr>
            <a:fld id="{FE836875-5DB8-4CDA-AD1A-FB5F18AD9B5B}" type="slidenum">
              <a:rPr lang="en-AU"/>
              <a:pPr>
                <a:defRPr/>
              </a:pPr>
              <a:t>‹#›</a:t>
            </a:fld>
            <a:endParaRPr lang="en-AU"/>
          </a:p>
        </p:txBody>
      </p:sp>
    </p:spTree>
    <p:extLst>
      <p:ext uri="{BB962C8B-B14F-4D97-AF65-F5344CB8AC3E}">
        <p14:creationId xmlns:p14="http://schemas.microsoft.com/office/powerpoint/2010/main" val="1762702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8" name="Title 7"/>
          <p:cNvSpPr>
            <a:spLocks noGrp="1"/>
          </p:cNvSpPr>
          <p:nvPr>
            <p:ph type="title"/>
          </p:nvPr>
        </p:nvSpPr>
        <p:spPr/>
        <p:txBody>
          <a:bodyPr/>
          <a:lstStyle/>
          <a:p>
            <a:r>
              <a:rPr lang="en-AU"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fld id="{9BC6CDC6-D222-4790-A640-5E445B164C69}" type="datetime1">
              <a:rPr lang="en-AU"/>
              <a:pPr>
                <a:defRPr/>
              </a:pPr>
              <a:t>24/08/2015</a:t>
            </a:fld>
            <a:endParaRPr lang="en-AU"/>
          </a:p>
        </p:txBody>
      </p:sp>
      <p:sp>
        <p:nvSpPr>
          <p:cNvPr id="6" name="Footer Placeholder 4"/>
          <p:cNvSpPr>
            <a:spLocks noGrp="1"/>
          </p:cNvSpPr>
          <p:nvPr>
            <p:ph type="ftr" sz="quarter" idx="11"/>
          </p:nvPr>
        </p:nvSpPr>
        <p:spPr/>
        <p:txBody>
          <a:bodyPr/>
          <a:lstStyle>
            <a:lvl1pPr>
              <a:defRPr/>
            </a:lvl1pPr>
          </a:lstStyle>
          <a:p>
            <a:pPr>
              <a:defRPr/>
            </a:pPr>
            <a:r>
              <a:rPr lang="en-AU"/>
              <a:t>William Glasser International 2014</a:t>
            </a:r>
          </a:p>
        </p:txBody>
      </p:sp>
      <p:sp>
        <p:nvSpPr>
          <p:cNvPr id="7" name="Slide Number Placeholder 5"/>
          <p:cNvSpPr>
            <a:spLocks noGrp="1"/>
          </p:cNvSpPr>
          <p:nvPr>
            <p:ph type="sldNum" sz="quarter" idx="12"/>
          </p:nvPr>
        </p:nvSpPr>
        <p:spPr/>
        <p:txBody>
          <a:bodyPr/>
          <a:lstStyle>
            <a:lvl1pPr>
              <a:defRPr/>
            </a:lvl1pPr>
          </a:lstStyle>
          <a:p>
            <a:pPr>
              <a:defRPr/>
            </a:pPr>
            <a:fld id="{0E9C29A8-E588-48EF-B2AC-1C34CF63B464}" type="slidenum">
              <a:rPr lang="en-AU"/>
              <a:pPr>
                <a:defRPr/>
              </a:pPr>
              <a:t>‹#›</a:t>
            </a:fld>
            <a:endParaRPr lang="en-AU"/>
          </a:p>
        </p:txBody>
      </p:sp>
    </p:spTree>
    <p:extLst>
      <p:ext uri="{BB962C8B-B14F-4D97-AF65-F5344CB8AC3E}">
        <p14:creationId xmlns:p14="http://schemas.microsoft.com/office/powerpoint/2010/main" val="3949695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smtClean="0"/>
              <a:t>Drag picture to placeholder or click icon to add</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n-AU" smtClean="0"/>
              <a:t>Click to edit Master title style</a:t>
            </a:r>
            <a:endParaRPr lang="en-US" dirty="0"/>
          </a:p>
        </p:txBody>
      </p:sp>
      <p:sp>
        <p:nvSpPr>
          <p:cNvPr id="7" name="Date Placeholder 4"/>
          <p:cNvSpPr>
            <a:spLocks noGrp="1"/>
          </p:cNvSpPr>
          <p:nvPr>
            <p:ph type="dt" sz="half" idx="10"/>
          </p:nvPr>
        </p:nvSpPr>
        <p:spPr/>
        <p:txBody>
          <a:bodyPr/>
          <a:lstStyle>
            <a:lvl1pPr>
              <a:defRPr/>
            </a:lvl1pPr>
          </a:lstStyle>
          <a:p>
            <a:pPr>
              <a:defRPr/>
            </a:pPr>
            <a:fld id="{E03FDD49-286A-46A9-9556-EBF9DC3DA1C6}" type="datetime1">
              <a:rPr lang="en-AU"/>
              <a:pPr>
                <a:defRPr/>
              </a:pPr>
              <a:t>24/08/2015</a:t>
            </a:fld>
            <a:endParaRPr lang="en-AU"/>
          </a:p>
        </p:txBody>
      </p:sp>
      <p:sp>
        <p:nvSpPr>
          <p:cNvPr id="9" name="Footer Placeholder 5"/>
          <p:cNvSpPr>
            <a:spLocks noGrp="1"/>
          </p:cNvSpPr>
          <p:nvPr>
            <p:ph type="ftr" sz="quarter" idx="11"/>
          </p:nvPr>
        </p:nvSpPr>
        <p:spPr/>
        <p:txBody>
          <a:bodyPr/>
          <a:lstStyle>
            <a:lvl1pPr>
              <a:defRPr/>
            </a:lvl1pPr>
          </a:lstStyle>
          <a:p>
            <a:pPr>
              <a:defRPr/>
            </a:pPr>
            <a:r>
              <a:rPr lang="en-AU"/>
              <a:t>William Glasser International 2014</a:t>
            </a:r>
          </a:p>
        </p:txBody>
      </p:sp>
      <p:sp>
        <p:nvSpPr>
          <p:cNvPr id="10" name="Slide Number Placeholder 6"/>
          <p:cNvSpPr>
            <a:spLocks noGrp="1"/>
          </p:cNvSpPr>
          <p:nvPr>
            <p:ph type="sldNum" sz="quarter" idx="12"/>
          </p:nvPr>
        </p:nvSpPr>
        <p:spPr/>
        <p:txBody>
          <a:bodyPr/>
          <a:lstStyle>
            <a:lvl1pPr>
              <a:defRPr>
                <a:solidFill>
                  <a:schemeClr val="tx1"/>
                </a:solidFill>
              </a:defRPr>
            </a:lvl1pPr>
          </a:lstStyle>
          <a:p>
            <a:pPr>
              <a:defRPr/>
            </a:pPr>
            <a:fld id="{1F2B60A5-42FA-4803-9EF1-F53979E4EB06}" type="slidenum">
              <a:rPr lang="en-AU"/>
              <a:pPr>
                <a:defRPr/>
              </a:pPr>
              <a:t>‹#›</a:t>
            </a:fld>
            <a:endParaRPr lang="en-AU"/>
          </a:p>
        </p:txBody>
      </p:sp>
    </p:spTree>
    <p:extLst>
      <p:ext uri="{BB962C8B-B14F-4D97-AF65-F5344CB8AC3E}">
        <p14:creationId xmlns:p14="http://schemas.microsoft.com/office/powerpoint/2010/main" val="3054926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n-AU" smtClean="0"/>
              <a:t>Click to edit Master title style</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endParaRPr lang="en-US" altLang="en-US" smtClean="0"/>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fontAlgn="auto">
              <a:spcBef>
                <a:spcPts val="0"/>
              </a:spcBef>
              <a:spcAft>
                <a:spcPts val="0"/>
              </a:spcAft>
              <a:defRPr sz="1000">
                <a:solidFill>
                  <a:schemeClr val="tx1"/>
                </a:solidFill>
                <a:latin typeface="+mn-lt"/>
                <a:cs typeface="+mn-cs"/>
              </a:defRPr>
            </a:lvl1pPr>
          </a:lstStyle>
          <a:p>
            <a:pPr>
              <a:defRPr/>
            </a:pPr>
            <a:fld id="{4A00149C-1ED0-416C-95DC-2538B3240031}" type="datetime1">
              <a:rPr lang="en-AU"/>
              <a:pPr>
                <a:defRPr/>
              </a:pPr>
              <a:t>24/08/2015</a:t>
            </a:fld>
            <a:endParaRPr lang="en-AU"/>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fontAlgn="auto">
              <a:spcBef>
                <a:spcPts val="0"/>
              </a:spcBef>
              <a:spcAft>
                <a:spcPts val="0"/>
              </a:spcAft>
              <a:defRPr sz="1000">
                <a:solidFill>
                  <a:schemeClr val="tx1"/>
                </a:solidFill>
                <a:latin typeface="+mn-lt"/>
                <a:cs typeface="+mn-cs"/>
              </a:defRPr>
            </a:lvl1pPr>
          </a:lstStyle>
          <a:p>
            <a:pPr>
              <a:defRPr/>
            </a:pPr>
            <a:r>
              <a:rPr lang="en-AU"/>
              <a:t>William Glasser International 2014</a:t>
            </a:r>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lIns="91440" tIns="45720" rIns="91440" bIns="45720" rtlCol="0" anchor="ctr"/>
          <a:lstStyle>
            <a:lvl1pPr algn="l" fontAlgn="auto">
              <a:spcBef>
                <a:spcPts val="0"/>
              </a:spcBef>
              <a:spcAft>
                <a:spcPts val="0"/>
              </a:spcAft>
              <a:defRPr sz="2400" b="1">
                <a:solidFill>
                  <a:schemeClr val="tx2"/>
                </a:solidFill>
                <a:latin typeface="+mn-lt"/>
                <a:cs typeface="+mn-cs"/>
              </a:defRPr>
            </a:lvl1pPr>
          </a:lstStyle>
          <a:p>
            <a:pPr>
              <a:defRPr/>
            </a:pPr>
            <a:fld id="{20E0C90A-BDF7-4016-A9A9-B1D6E960A4BE}" type="slidenum">
              <a:rPr lang="en-AU"/>
              <a:pPr>
                <a:defRPr/>
              </a:pPr>
              <a:t>‹#›</a:t>
            </a:fld>
            <a:endParaRPr lang="en-AU"/>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3" r:id="rId1"/>
    <p:sldLayoutId id="2147483714" r:id="rId2"/>
    <p:sldLayoutId id="2147483715" r:id="rId3"/>
    <p:sldLayoutId id="2147483716" r:id="rId4"/>
    <p:sldLayoutId id="2147483717" r:id="rId5"/>
    <p:sldLayoutId id="2147483718" r:id="rId6"/>
    <p:sldLayoutId id="2147483719" r:id="rId7"/>
    <p:sldLayoutId id="2147483720" r:id="rId8"/>
    <p:sldLayoutId id="2147483724" r:id="rId9"/>
    <p:sldLayoutId id="2147483721" r:id="rId10"/>
    <p:sldLayoutId id="2147483722" r:id="rId11"/>
  </p:sldLayoutIdLst>
  <p:hf sldNum="0" hdr="0" dt="0"/>
  <p:txStyles>
    <p:titleStyle>
      <a:lvl1pPr algn="l" rtl="0" eaLnBrk="0" fontAlgn="base" hangingPunct="0">
        <a:spcBef>
          <a:spcPct val="0"/>
        </a:spcBef>
        <a:spcAft>
          <a:spcPct val="0"/>
        </a:spcAft>
        <a:defRPr sz="3600" kern="1200" cap="all" spc="-6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algn="l" rtl="0" eaLnBrk="0" fontAlgn="base" hangingPunct="0">
        <a:spcBef>
          <a:spcPct val="20000"/>
        </a:spcBef>
        <a:spcAft>
          <a:spcPts val="600"/>
        </a:spcAft>
        <a:buFont typeface="Arial" charset="0"/>
        <a:defRPr sz="2000" b="1"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tx2"/>
        </a:buClr>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2000"/>
          </a:xfrm>
        </p:spPr>
        <p:txBody>
          <a:bodyPr/>
          <a:lstStyle/>
          <a:p>
            <a:pPr eaLnBrk="1" fontAlgn="auto" hangingPunct="1">
              <a:spcAft>
                <a:spcPts val="0"/>
              </a:spcAft>
              <a:defRPr/>
            </a:pPr>
            <a:r>
              <a:rPr lang="hr-HR" sz="4000" dirty="0" smtClean="0"/>
              <a:t>ZAMJEDBENI</a:t>
            </a:r>
            <a:r>
              <a:rPr lang="en-AU" sz="4000" dirty="0" smtClean="0"/>
              <a:t> S</a:t>
            </a:r>
            <a:r>
              <a:rPr lang="hr-HR" sz="4000" dirty="0" smtClean="0"/>
              <a:t>U</a:t>
            </a:r>
            <a:r>
              <a:rPr lang="en-AU" sz="4000" dirty="0" err="1" smtClean="0"/>
              <a:t>st</a:t>
            </a:r>
            <a:r>
              <a:rPr lang="hr-HR" sz="4000" dirty="0" smtClean="0"/>
              <a:t>AV</a:t>
            </a:r>
            <a:r>
              <a:rPr lang="en-AU" sz="4000" dirty="0" smtClean="0"/>
              <a:t> </a:t>
            </a:r>
            <a:r>
              <a:rPr lang="hr-HR" sz="4000" dirty="0" smtClean="0"/>
              <a:t>I MJESTO USPOREDBE</a:t>
            </a:r>
            <a:endParaRPr lang="en-AU" sz="4000" dirty="0"/>
          </a:p>
        </p:txBody>
      </p:sp>
      <p:sp>
        <p:nvSpPr>
          <p:cNvPr id="3" name="Subtitle 2"/>
          <p:cNvSpPr>
            <a:spLocks noGrp="1"/>
          </p:cNvSpPr>
          <p:nvPr>
            <p:ph type="subTitle" idx="1"/>
          </p:nvPr>
        </p:nvSpPr>
        <p:spPr/>
        <p:txBody>
          <a:bodyPr rtlCol="0">
            <a:normAutofit/>
          </a:bodyPr>
          <a:lstStyle/>
          <a:p>
            <a:pPr eaLnBrk="1" fontAlgn="auto" hangingPunct="1">
              <a:buFont typeface="Arial" pitchFamily="34" charset="0"/>
              <a:buNone/>
              <a:defRPr/>
            </a:pPr>
            <a:r>
              <a:rPr lang="hr-HR" dirty="0" smtClean="0"/>
              <a:t>ONO ŠTO VIDITE JE ONO ŠTO </a:t>
            </a:r>
            <a:r>
              <a:rPr lang="hr-HR" i="1" dirty="0" smtClean="0"/>
              <a:t>vi </a:t>
            </a:r>
            <a:r>
              <a:rPr lang="hr-HR" dirty="0" smtClean="0"/>
              <a:t>vidite</a:t>
            </a:r>
            <a:endParaRPr lang="en-AU" dirty="0"/>
          </a:p>
        </p:txBody>
      </p:sp>
      <p:sp>
        <p:nvSpPr>
          <p:cNvPr id="4" name="Footer Placeholder 3"/>
          <p:cNvSpPr>
            <a:spLocks noGrp="1"/>
          </p:cNvSpPr>
          <p:nvPr>
            <p:ph type="ftr" sz="quarter" idx="11"/>
          </p:nvPr>
        </p:nvSpPr>
        <p:spPr>
          <a:xfrm>
            <a:off x="457200" y="6492875"/>
            <a:ext cx="8291513" cy="284163"/>
          </a:xfrm>
        </p:spPr>
        <p:txBody>
          <a:bodyPr/>
          <a:lstStyle/>
          <a:p>
            <a:pPr algn="ctr">
              <a:defRPr/>
            </a:pPr>
            <a:r>
              <a:rPr lang="en-AU" dirty="0">
                <a:solidFill>
                  <a:schemeClr val="bg1">
                    <a:lumMod val="75000"/>
                  </a:schemeClr>
                </a:solidFill>
              </a:rPr>
              <a:t>William Glasser International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42888"/>
            <a:ext cx="5791200" cy="1371601"/>
          </a:xfrm>
        </p:spPr>
        <p:txBody>
          <a:bodyPr/>
          <a:lstStyle/>
          <a:p>
            <a:pPr eaLnBrk="1" fontAlgn="auto" hangingPunct="1">
              <a:spcAft>
                <a:spcPts val="0"/>
              </a:spcAft>
              <a:defRPr/>
            </a:pPr>
            <a:r>
              <a:rPr lang="hr-HR" dirty="0" smtClean="0"/>
              <a:t>MJESTO USPOREDBE</a:t>
            </a:r>
            <a:endParaRPr lang="en-AU" dirty="0"/>
          </a:p>
        </p:txBody>
      </p:sp>
      <p:pic>
        <p:nvPicPr>
          <p:cNvPr id="13315" name="Content Placeholder 3" descr="scales.gif"/>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423988" y="1752600"/>
            <a:ext cx="5686425" cy="4373563"/>
          </a:xfrm>
        </p:spPr>
      </p:pic>
      <p:sp>
        <p:nvSpPr>
          <p:cNvPr id="13316" name="TextBox 4"/>
          <p:cNvSpPr txBox="1">
            <a:spLocks noChangeArrowheads="1"/>
          </p:cNvSpPr>
          <p:nvPr/>
        </p:nvSpPr>
        <p:spPr bwMode="auto">
          <a:xfrm>
            <a:off x="1403350" y="4652963"/>
            <a:ext cx="19446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ts val="600"/>
              </a:spcAft>
              <a:buFont typeface="Arial" charset="0"/>
              <a:defRPr sz="2000" b="1">
                <a:solidFill>
                  <a:schemeClr val="tx1"/>
                </a:solidFill>
                <a:latin typeface="Arial" charset="0"/>
              </a:defRPr>
            </a:lvl1pPr>
            <a:lvl2pPr marL="742950" indent="-285750" eaLnBrk="0" hangingPunct="0">
              <a:spcBef>
                <a:spcPct val="20000"/>
              </a:spcBef>
              <a:buClr>
                <a:schemeClr val="tx2"/>
              </a:buClr>
              <a:buFont typeface="Arial" charset="0"/>
              <a:buChar char="•"/>
              <a:defRPr sz="2000">
                <a:solidFill>
                  <a:schemeClr val="tx1"/>
                </a:solidFill>
                <a:latin typeface="Arial" charset="0"/>
              </a:defRPr>
            </a:lvl2pPr>
            <a:lvl3pPr marL="1143000" indent="-228600" eaLnBrk="0" hangingPunct="0">
              <a:spcBef>
                <a:spcPct val="20000"/>
              </a:spcBef>
              <a:buClr>
                <a:schemeClr val="tx2"/>
              </a:buClr>
              <a:buFont typeface="Arial" charset="0"/>
              <a:buChar char="•"/>
              <a:defRPr>
                <a:solidFill>
                  <a:schemeClr val="tx1"/>
                </a:solidFill>
                <a:latin typeface="Arial" charset="0"/>
              </a:defRPr>
            </a:lvl3pPr>
            <a:lvl4pPr marL="1600200" indent="-228600" eaLnBrk="0" hangingPunct="0">
              <a:spcBef>
                <a:spcPct val="20000"/>
              </a:spcBef>
              <a:buClr>
                <a:schemeClr val="tx2"/>
              </a:buClr>
              <a:buFont typeface="Arial" charset="0"/>
              <a:buChar char="•"/>
              <a:defRPr>
                <a:solidFill>
                  <a:schemeClr val="tx1"/>
                </a:solidFill>
                <a:latin typeface="Arial" charset="0"/>
              </a:defRPr>
            </a:lvl4pPr>
            <a:lvl5pPr marL="2057400" indent="-228600" eaLnBrk="0" hangingPunct="0">
              <a:spcBef>
                <a:spcPct val="20000"/>
              </a:spcBef>
              <a:buClr>
                <a:schemeClr val="tx2"/>
              </a:buClr>
              <a:buFont typeface="Arial"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9pPr>
          </a:lstStyle>
          <a:p>
            <a:pPr algn="ctr" eaLnBrk="1" hangingPunct="1">
              <a:spcBef>
                <a:spcPct val="0"/>
              </a:spcBef>
              <a:spcAft>
                <a:spcPct val="0"/>
              </a:spcAft>
              <a:buFontTx/>
              <a:buNone/>
            </a:pPr>
            <a:r>
              <a:rPr lang="hr-HR" altLang="en-US" sz="1800" b="0"/>
              <a:t>Sadašnja  bolna zamjedba</a:t>
            </a:r>
            <a:endParaRPr lang="en-AU" altLang="en-US" sz="1800" b="0"/>
          </a:p>
        </p:txBody>
      </p:sp>
      <p:sp>
        <p:nvSpPr>
          <p:cNvPr id="13317" name="TextBox 5"/>
          <p:cNvSpPr txBox="1">
            <a:spLocks noChangeArrowheads="1"/>
          </p:cNvSpPr>
          <p:nvPr/>
        </p:nvSpPr>
        <p:spPr bwMode="auto">
          <a:xfrm>
            <a:off x="5076825" y="5373688"/>
            <a:ext cx="20161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ts val="600"/>
              </a:spcAft>
              <a:buFont typeface="Arial" charset="0"/>
              <a:defRPr sz="2000" b="1">
                <a:solidFill>
                  <a:schemeClr val="tx1"/>
                </a:solidFill>
                <a:latin typeface="Arial" charset="0"/>
              </a:defRPr>
            </a:lvl1pPr>
            <a:lvl2pPr marL="742950" indent="-285750" eaLnBrk="0" hangingPunct="0">
              <a:spcBef>
                <a:spcPct val="20000"/>
              </a:spcBef>
              <a:buClr>
                <a:schemeClr val="tx2"/>
              </a:buClr>
              <a:buFont typeface="Arial" charset="0"/>
              <a:buChar char="•"/>
              <a:defRPr sz="2000">
                <a:solidFill>
                  <a:schemeClr val="tx1"/>
                </a:solidFill>
                <a:latin typeface="Arial" charset="0"/>
              </a:defRPr>
            </a:lvl2pPr>
            <a:lvl3pPr marL="1143000" indent="-228600" eaLnBrk="0" hangingPunct="0">
              <a:spcBef>
                <a:spcPct val="20000"/>
              </a:spcBef>
              <a:buClr>
                <a:schemeClr val="tx2"/>
              </a:buClr>
              <a:buFont typeface="Arial" charset="0"/>
              <a:buChar char="•"/>
              <a:defRPr>
                <a:solidFill>
                  <a:schemeClr val="tx1"/>
                </a:solidFill>
                <a:latin typeface="Arial" charset="0"/>
              </a:defRPr>
            </a:lvl3pPr>
            <a:lvl4pPr marL="1600200" indent="-228600" eaLnBrk="0" hangingPunct="0">
              <a:spcBef>
                <a:spcPct val="20000"/>
              </a:spcBef>
              <a:buClr>
                <a:schemeClr val="tx2"/>
              </a:buClr>
              <a:buFont typeface="Arial" charset="0"/>
              <a:buChar char="•"/>
              <a:defRPr>
                <a:solidFill>
                  <a:schemeClr val="tx1"/>
                </a:solidFill>
                <a:latin typeface="Arial" charset="0"/>
              </a:defRPr>
            </a:lvl4pPr>
            <a:lvl5pPr marL="2057400" indent="-228600" eaLnBrk="0" hangingPunct="0">
              <a:spcBef>
                <a:spcPct val="20000"/>
              </a:spcBef>
              <a:buClr>
                <a:schemeClr val="tx2"/>
              </a:buClr>
              <a:buFont typeface="Arial"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9pPr>
          </a:lstStyle>
          <a:p>
            <a:pPr algn="ctr" eaLnBrk="1" hangingPunct="1">
              <a:spcBef>
                <a:spcPct val="0"/>
              </a:spcBef>
              <a:spcAft>
                <a:spcPct val="0"/>
              </a:spcAft>
              <a:buFontTx/>
              <a:buNone/>
            </a:pPr>
            <a:r>
              <a:rPr lang="hr-HR" altLang="en-US" sz="1800" b="0"/>
              <a:t>Slika koju sada želimo</a:t>
            </a:r>
            <a:endParaRPr lang="en-AU" altLang="en-US" sz="1800" b="0"/>
          </a:p>
        </p:txBody>
      </p:sp>
      <p:sp>
        <p:nvSpPr>
          <p:cNvPr id="13318" name="TextBox 6"/>
          <p:cNvSpPr txBox="1">
            <a:spLocks noChangeArrowheads="1"/>
          </p:cNvSpPr>
          <p:nvPr/>
        </p:nvSpPr>
        <p:spPr bwMode="auto">
          <a:xfrm>
            <a:off x="755650" y="6092825"/>
            <a:ext cx="7632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ts val="600"/>
              </a:spcAft>
              <a:buFont typeface="Arial" charset="0"/>
              <a:defRPr sz="2000" b="1">
                <a:solidFill>
                  <a:schemeClr val="tx1"/>
                </a:solidFill>
                <a:latin typeface="Arial" charset="0"/>
              </a:defRPr>
            </a:lvl1pPr>
            <a:lvl2pPr marL="742950" indent="-285750" eaLnBrk="0" hangingPunct="0">
              <a:spcBef>
                <a:spcPct val="20000"/>
              </a:spcBef>
              <a:buClr>
                <a:schemeClr val="tx2"/>
              </a:buClr>
              <a:buFont typeface="Arial" charset="0"/>
              <a:buChar char="•"/>
              <a:defRPr sz="2000">
                <a:solidFill>
                  <a:schemeClr val="tx1"/>
                </a:solidFill>
                <a:latin typeface="Arial" charset="0"/>
              </a:defRPr>
            </a:lvl2pPr>
            <a:lvl3pPr marL="1143000" indent="-228600" eaLnBrk="0" hangingPunct="0">
              <a:spcBef>
                <a:spcPct val="20000"/>
              </a:spcBef>
              <a:buClr>
                <a:schemeClr val="tx2"/>
              </a:buClr>
              <a:buFont typeface="Arial" charset="0"/>
              <a:buChar char="•"/>
              <a:defRPr>
                <a:solidFill>
                  <a:schemeClr val="tx1"/>
                </a:solidFill>
                <a:latin typeface="Arial" charset="0"/>
              </a:defRPr>
            </a:lvl3pPr>
            <a:lvl4pPr marL="1600200" indent="-228600" eaLnBrk="0" hangingPunct="0">
              <a:spcBef>
                <a:spcPct val="20000"/>
              </a:spcBef>
              <a:buClr>
                <a:schemeClr val="tx2"/>
              </a:buClr>
              <a:buFont typeface="Arial" charset="0"/>
              <a:buChar char="•"/>
              <a:defRPr>
                <a:solidFill>
                  <a:schemeClr val="tx1"/>
                </a:solidFill>
                <a:latin typeface="Arial" charset="0"/>
              </a:defRPr>
            </a:lvl4pPr>
            <a:lvl5pPr marL="2057400" indent="-228600" eaLnBrk="0" hangingPunct="0">
              <a:spcBef>
                <a:spcPct val="20000"/>
              </a:spcBef>
              <a:buClr>
                <a:schemeClr val="tx2"/>
              </a:buClr>
              <a:buFont typeface="Arial"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9pPr>
          </a:lstStyle>
          <a:p>
            <a:pPr algn="ctr" eaLnBrk="1" hangingPunct="1">
              <a:spcBef>
                <a:spcPct val="0"/>
              </a:spcBef>
              <a:spcAft>
                <a:spcPct val="0"/>
              </a:spcAft>
              <a:buFontTx/>
              <a:buNone/>
            </a:pPr>
            <a:r>
              <a:rPr lang="hr-HR" altLang="en-US" sz="1800" b="0"/>
              <a:t>Neusklađenost naginje vagu</a:t>
            </a:r>
            <a:endParaRPr lang="en-AU" altLang="en-US" sz="1800" b="0"/>
          </a:p>
        </p:txBody>
      </p:sp>
      <p:sp>
        <p:nvSpPr>
          <p:cNvPr id="8" name="Curved Up Arrow 7"/>
          <p:cNvSpPr/>
          <p:nvPr/>
        </p:nvSpPr>
        <p:spPr>
          <a:xfrm flipH="1" flipV="1">
            <a:off x="323850" y="1082675"/>
            <a:ext cx="3679825" cy="792163"/>
          </a:xfrm>
          <a:prstGeom prst="curved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solidFill>
                <a:schemeClr val="tx1"/>
              </a:solidFill>
            </a:endParaRPr>
          </a:p>
        </p:txBody>
      </p:sp>
      <p:sp>
        <p:nvSpPr>
          <p:cNvPr id="9" name="TextBox 8"/>
          <p:cNvSpPr txBox="1">
            <a:spLocks noChangeArrowheads="1"/>
          </p:cNvSpPr>
          <p:nvPr/>
        </p:nvSpPr>
        <p:spPr bwMode="auto">
          <a:xfrm>
            <a:off x="971550" y="1412875"/>
            <a:ext cx="25209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ts val="600"/>
              </a:spcAft>
              <a:buFont typeface="Arial" charset="0"/>
              <a:defRPr sz="2000" b="1">
                <a:solidFill>
                  <a:schemeClr val="tx1"/>
                </a:solidFill>
                <a:latin typeface="Arial" charset="0"/>
              </a:defRPr>
            </a:lvl1pPr>
            <a:lvl2pPr marL="742950" indent="-285750" eaLnBrk="0" hangingPunct="0">
              <a:spcBef>
                <a:spcPct val="20000"/>
              </a:spcBef>
              <a:buClr>
                <a:schemeClr val="tx2"/>
              </a:buClr>
              <a:buFont typeface="Arial" charset="0"/>
              <a:buChar char="•"/>
              <a:defRPr sz="2000">
                <a:solidFill>
                  <a:schemeClr val="tx1"/>
                </a:solidFill>
                <a:latin typeface="Arial" charset="0"/>
              </a:defRPr>
            </a:lvl2pPr>
            <a:lvl3pPr marL="1143000" indent="-228600" eaLnBrk="0" hangingPunct="0">
              <a:spcBef>
                <a:spcPct val="20000"/>
              </a:spcBef>
              <a:buClr>
                <a:schemeClr val="tx2"/>
              </a:buClr>
              <a:buFont typeface="Arial" charset="0"/>
              <a:buChar char="•"/>
              <a:defRPr>
                <a:solidFill>
                  <a:schemeClr val="tx1"/>
                </a:solidFill>
                <a:latin typeface="Arial" charset="0"/>
              </a:defRPr>
            </a:lvl3pPr>
            <a:lvl4pPr marL="1600200" indent="-228600" eaLnBrk="0" hangingPunct="0">
              <a:spcBef>
                <a:spcPct val="20000"/>
              </a:spcBef>
              <a:buClr>
                <a:schemeClr val="tx2"/>
              </a:buClr>
              <a:buFont typeface="Arial" charset="0"/>
              <a:buChar char="•"/>
              <a:defRPr>
                <a:solidFill>
                  <a:schemeClr val="tx1"/>
                </a:solidFill>
                <a:latin typeface="Arial" charset="0"/>
              </a:defRPr>
            </a:lvl4pPr>
            <a:lvl5pPr marL="2057400" indent="-228600" eaLnBrk="0" hangingPunct="0">
              <a:spcBef>
                <a:spcPct val="20000"/>
              </a:spcBef>
              <a:buClr>
                <a:schemeClr val="tx2"/>
              </a:buClr>
              <a:buFont typeface="Arial"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9pPr>
          </a:lstStyle>
          <a:p>
            <a:pPr algn="ctr" eaLnBrk="1" hangingPunct="1">
              <a:spcBef>
                <a:spcPct val="0"/>
              </a:spcBef>
              <a:spcAft>
                <a:spcPct val="0"/>
              </a:spcAft>
              <a:buFontTx/>
              <a:buNone/>
            </a:pPr>
            <a:r>
              <a:rPr lang="hr-HR" altLang="en-US" sz="1800" b="0"/>
              <a:t>S</a:t>
            </a:r>
            <a:r>
              <a:rPr lang="en-AU" altLang="en-US" sz="1800" b="0"/>
              <a:t>ignal </a:t>
            </a:r>
            <a:r>
              <a:rPr lang="hr-HR" altLang="en-US" sz="1800" b="0"/>
              <a:t>frustracije koji nas tjera na ponašanje</a:t>
            </a:r>
            <a:endParaRPr lang="en-AU" altLang="en-US" sz="1800" b="0"/>
          </a:p>
        </p:txBody>
      </p:sp>
      <p:sp>
        <p:nvSpPr>
          <p:cNvPr id="3" name="Footer Placeholder 2"/>
          <p:cNvSpPr>
            <a:spLocks noGrp="1"/>
          </p:cNvSpPr>
          <p:nvPr>
            <p:ph type="ftr" sz="quarter" idx="11"/>
          </p:nvPr>
        </p:nvSpPr>
        <p:spPr>
          <a:xfrm>
            <a:off x="457200" y="6492875"/>
            <a:ext cx="8435975" cy="284163"/>
          </a:xfrm>
        </p:spPr>
        <p:txBody>
          <a:bodyPr/>
          <a:lstStyle/>
          <a:p>
            <a:pPr algn="ctr">
              <a:defRPr/>
            </a:pPr>
            <a:r>
              <a:rPr lang="en-AU" dirty="0">
                <a:solidFill>
                  <a:schemeClr val="bg1">
                    <a:lumMod val="75000"/>
                  </a:schemeClr>
                </a:solidFill>
              </a:rPr>
              <a:t>William Glasser International 2014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Quotes from </a:t>
            </a:r>
            <a:r>
              <a:rPr lang="en-US" dirty="0" err="1" smtClean="0"/>
              <a:t>Dr</a:t>
            </a:r>
            <a:r>
              <a:rPr lang="en-US" dirty="0" smtClean="0"/>
              <a:t> </a:t>
            </a:r>
            <a:r>
              <a:rPr lang="en-US" dirty="0" err="1"/>
              <a:t>G</a:t>
            </a:r>
            <a:r>
              <a:rPr lang="en-US" dirty="0" err="1" smtClean="0"/>
              <a:t>lasser</a:t>
            </a:r>
            <a:endParaRPr lang="en-US" dirty="0"/>
          </a:p>
        </p:txBody>
      </p:sp>
      <p:sp>
        <p:nvSpPr>
          <p:cNvPr id="3" name="Content Placeholder 2"/>
          <p:cNvSpPr>
            <a:spLocks noGrp="1"/>
          </p:cNvSpPr>
          <p:nvPr>
            <p:ph idx="1"/>
          </p:nvPr>
        </p:nvSpPr>
        <p:spPr/>
        <p:txBody>
          <a:bodyPr rtlCol="0">
            <a:normAutofit lnSpcReduction="10000"/>
          </a:bodyPr>
          <a:lstStyle/>
          <a:p>
            <a:pPr eaLnBrk="1" fontAlgn="auto" hangingPunct="1">
              <a:buFont typeface="Arial" pitchFamily="34" charset="0"/>
              <a:buNone/>
              <a:defRPr/>
            </a:pPr>
            <a:r>
              <a:rPr lang="en-AU" i="1" dirty="0" smtClean="0"/>
              <a:t>„</a:t>
            </a:r>
            <a:r>
              <a:rPr lang="hr-HR" i="1" dirty="0" smtClean="0"/>
              <a:t>Svi ljudski problemi su problemi odnosa</a:t>
            </a:r>
            <a:r>
              <a:rPr lang="en-AU" i="1" dirty="0" smtClean="0"/>
              <a:t>.“</a:t>
            </a:r>
          </a:p>
          <a:p>
            <a:pPr eaLnBrk="1" fontAlgn="auto" hangingPunct="1">
              <a:buFont typeface="Arial" pitchFamily="34" charset="0"/>
              <a:buNone/>
              <a:defRPr/>
            </a:pPr>
            <a:endParaRPr lang="en-NZ" dirty="0"/>
          </a:p>
          <a:p>
            <a:pPr eaLnBrk="1" fontAlgn="auto" hangingPunct="1">
              <a:buFont typeface="Arial" pitchFamily="34" charset="0"/>
              <a:buNone/>
              <a:defRPr/>
            </a:pPr>
            <a:r>
              <a:rPr lang="en-AU" i="1" dirty="0" smtClean="0"/>
              <a:t>„</a:t>
            </a:r>
            <a:r>
              <a:rPr lang="hr-HR" i="1" dirty="0" smtClean="0"/>
              <a:t>Što je odnos intimniji - a brak počinje kao najintimniji od </a:t>
            </a:r>
          </a:p>
          <a:p>
            <a:pPr eaLnBrk="1" fontAlgn="auto" hangingPunct="1">
              <a:buFont typeface="Arial" pitchFamily="34" charset="0"/>
              <a:buNone/>
              <a:defRPr/>
            </a:pPr>
            <a:r>
              <a:rPr lang="hr-HR" i="1" dirty="0"/>
              <a:t> </a:t>
            </a:r>
            <a:r>
              <a:rPr lang="hr-HR" i="1" dirty="0" smtClean="0"/>
              <a:t> svih odnosa</a:t>
            </a:r>
            <a:r>
              <a:rPr lang="en-AU" i="1" dirty="0" smtClean="0"/>
              <a:t> – </a:t>
            </a:r>
            <a:r>
              <a:rPr lang="hr-HR" i="1" dirty="0" smtClean="0"/>
              <a:t>to je kritika destruktivnija za njegov uspjeh</a:t>
            </a:r>
            <a:r>
              <a:rPr lang="en-AU" i="1" dirty="0" smtClean="0"/>
              <a:t>."</a:t>
            </a:r>
            <a:r>
              <a:rPr lang="en-AU" i="1" dirty="0"/>
              <a:t>	</a:t>
            </a:r>
            <a:endParaRPr lang="en-AU" i="1" dirty="0" smtClean="0"/>
          </a:p>
          <a:p>
            <a:pPr eaLnBrk="1" fontAlgn="auto" hangingPunct="1">
              <a:buFont typeface="Arial" pitchFamily="34" charset="0"/>
              <a:buNone/>
              <a:defRPr/>
            </a:pPr>
            <a:endParaRPr lang="en-NZ" dirty="0"/>
          </a:p>
          <a:p>
            <a:pPr eaLnBrk="1" fontAlgn="auto" hangingPunct="1">
              <a:buFont typeface="Arial" pitchFamily="34" charset="0"/>
              <a:buNone/>
              <a:defRPr/>
            </a:pPr>
            <a:r>
              <a:rPr lang="en-AU" i="1" dirty="0"/>
              <a:t> </a:t>
            </a:r>
            <a:r>
              <a:rPr lang="en-AU" i="1" dirty="0" smtClean="0"/>
              <a:t>“</a:t>
            </a:r>
            <a:r>
              <a:rPr lang="hr-HR" i="1" dirty="0" smtClean="0"/>
              <a:t>Uspjeh bilo kojeg poduhvata upravno je proporcionalan </a:t>
            </a:r>
          </a:p>
          <a:p>
            <a:pPr eaLnBrk="1" fontAlgn="auto" hangingPunct="1">
              <a:buFont typeface="Arial" pitchFamily="34" charset="0"/>
              <a:buNone/>
              <a:defRPr/>
            </a:pPr>
            <a:r>
              <a:rPr lang="hr-HR" i="1" dirty="0"/>
              <a:t> </a:t>
            </a:r>
            <a:r>
              <a:rPr lang="hr-HR" i="1" dirty="0" smtClean="0"/>
              <a:t>  tome koliko su uključeni ljudi dobri jedni s drugima</a:t>
            </a:r>
            <a:r>
              <a:rPr lang="en-AU" i="1" dirty="0" smtClean="0"/>
              <a:t>.”</a:t>
            </a:r>
          </a:p>
          <a:p>
            <a:pPr eaLnBrk="1" fontAlgn="auto" hangingPunct="1">
              <a:buFont typeface="Arial" pitchFamily="34" charset="0"/>
              <a:buNone/>
              <a:defRPr/>
            </a:pPr>
            <a:endParaRPr lang="en-NZ" dirty="0"/>
          </a:p>
          <a:p>
            <a:pPr eaLnBrk="1" fontAlgn="auto" hangingPunct="1">
              <a:buFont typeface="Arial" pitchFamily="34" charset="0"/>
              <a:buNone/>
              <a:defRPr/>
            </a:pPr>
            <a:r>
              <a:rPr lang="en-AU" i="1" dirty="0" smtClean="0"/>
              <a:t>“</a:t>
            </a:r>
            <a:r>
              <a:rPr lang="hr-HR" i="1" dirty="0"/>
              <a:t>N</a:t>
            </a:r>
            <a:r>
              <a:rPr lang="hr-HR" i="1" dirty="0" smtClean="0"/>
              <a:t>ajdestruktivnije pojedinačno ponašanje koje koristimo </a:t>
            </a:r>
          </a:p>
          <a:p>
            <a:pPr eaLnBrk="1" fontAlgn="auto" hangingPunct="1">
              <a:buFont typeface="Arial" pitchFamily="34" charset="0"/>
              <a:buNone/>
              <a:defRPr/>
            </a:pPr>
            <a:r>
              <a:rPr lang="hr-HR" i="1" dirty="0"/>
              <a:t> </a:t>
            </a:r>
            <a:r>
              <a:rPr lang="hr-HR" i="1" dirty="0" smtClean="0"/>
              <a:t> pokušavajući kontrolirati svoj život je kritiziranje</a:t>
            </a:r>
            <a:r>
              <a:rPr lang="en-AU" i="1" dirty="0" smtClean="0"/>
              <a:t>.”</a:t>
            </a:r>
            <a:endParaRPr lang="en-US" i="1" dirty="0"/>
          </a:p>
        </p:txBody>
      </p:sp>
      <p:sp>
        <p:nvSpPr>
          <p:cNvPr id="4" name="Footer Placeholder 3"/>
          <p:cNvSpPr>
            <a:spLocks noGrp="1"/>
          </p:cNvSpPr>
          <p:nvPr>
            <p:ph type="ftr" sz="quarter" idx="11"/>
          </p:nvPr>
        </p:nvSpPr>
        <p:spPr>
          <a:xfrm>
            <a:off x="457200" y="6492875"/>
            <a:ext cx="8218488" cy="284163"/>
          </a:xfrm>
        </p:spPr>
        <p:txBody>
          <a:bodyPr/>
          <a:lstStyle/>
          <a:p>
            <a:pPr algn="ctr">
              <a:defRPr/>
            </a:pPr>
            <a:r>
              <a:rPr lang="en-AU" dirty="0">
                <a:solidFill>
                  <a:schemeClr val="bg1">
                    <a:lumMod val="75000"/>
                  </a:schemeClr>
                </a:solidFill>
              </a:rPr>
              <a:t>William Glasser International 2014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AU" dirty="0" smtClean="0"/>
              <a:t>Geometric Close</a:t>
            </a:r>
            <a:endParaRPr lang="en-AU" dirty="0"/>
          </a:p>
        </p:txBody>
      </p:sp>
      <p:sp>
        <p:nvSpPr>
          <p:cNvPr id="4" name="Rectangle 3"/>
          <p:cNvSpPr/>
          <p:nvPr/>
        </p:nvSpPr>
        <p:spPr>
          <a:xfrm>
            <a:off x="900113" y="1989138"/>
            <a:ext cx="1439862" cy="12954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5" name="Oval 4"/>
          <p:cNvSpPr/>
          <p:nvPr/>
        </p:nvSpPr>
        <p:spPr>
          <a:xfrm>
            <a:off x="3276600" y="2060575"/>
            <a:ext cx="1511300" cy="1512888"/>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6" name="Isosceles Triangle 5"/>
          <p:cNvSpPr/>
          <p:nvPr/>
        </p:nvSpPr>
        <p:spPr>
          <a:xfrm>
            <a:off x="6084888" y="2060575"/>
            <a:ext cx="1727200" cy="1368425"/>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7" name="Heart 6"/>
          <p:cNvSpPr/>
          <p:nvPr/>
        </p:nvSpPr>
        <p:spPr>
          <a:xfrm>
            <a:off x="1042988" y="4005263"/>
            <a:ext cx="1728787" cy="1439862"/>
          </a:xfrm>
          <a:prstGeom prst="heart">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8" name="Right Arrow 7"/>
          <p:cNvSpPr/>
          <p:nvPr/>
        </p:nvSpPr>
        <p:spPr>
          <a:xfrm>
            <a:off x="5003800" y="4005263"/>
            <a:ext cx="2160588" cy="165576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9" name="Footer Placeholder 8"/>
          <p:cNvSpPr>
            <a:spLocks noGrp="1"/>
          </p:cNvSpPr>
          <p:nvPr>
            <p:ph type="ftr" sz="quarter" idx="11"/>
          </p:nvPr>
        </p:nvSpPr>
        <p:spPr>
          <a:xfrm>
            <a:off x="457200" y="6492875"/>
            <a:ext cx="8435975" cy="284163"/>
          </a:xfrm>
        </p:spPr>
        <p:txBody>
          <a:bodyPr/>
          <a:lstStyle/>
          <a:p>
            <a:pPr algn="ctr">
              <a:defRPr/>
            </a:pPr>
            <a:r>
              <a:rPr lang="en-AU" dirty="0">
                <a:solidFill>
                  <a:schemeClr val="bg1">
                    <a:lumMod val="75000"/>
                  </a:schemeClr>
                </a:solidFill>
              </a:rPr>
              <a:t>William Glasser International 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r-HR" dirty="0" smtClean="0"/>
              <a:t>ŠTO VIDIŠ</a:t>
            </a:r>
            <a:r>
              <a:rPr lang="en-AU" dirty="0" smtClean="0"/>
              <a:t>?</a:t>
            </a:r>
            <a:endParaRPr lang="en-AU" dirty="0"/>
          </a:p>
        </p:txBody>
      </p:sp>
      <p:pic>
        <p:nvPicPr>
          <p:cNvPr id="5123" name="Content Placeholder 3" descr="clown optical illusion.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366963" y="2662238"/>
            <a:ext cx="3800475" cy="2552700"/>
          </a:xfrm>
        </p:spPr>
      </p:pic>
      <p:sp>
        <p:nvSpPr>
          <p:cNvPr id="3" name="Footer Placeholder 2"/>
          <p:cNvSpPr>
            <a:spLocks noGrp="1"/>
          </p:cNvSpPr>
          <p:nvPr>
            <p:ph type="ftr" sz="quarter" idx="11"/>
          </p:nvPr>
        </p:nvSpPr>
        <p:spPr>
          <a:xfrm>
            <a:off x="457200" y="6492875"/>
            <a:ext cx="8435975" cy="284163"/>
          </a:xfrm>
        </p:spPr>
        <p:txBody>
          <a:bodyPr/>
          <a:lstStyle/>
          <a:p>
            <a:pPr algn="ctr">
              <a:defRPr/>
            </a:pPr>
            <a:r>
              <a:rPr lang="en-AU" dirty="0">
                <a:solidFill>
                  <a:schemeClr val="bg1">
                    <a:lumMod val="75000"/>
                  </a:schemeClr>
                </a:solidFill>
              </a:rPr>
              <a:t>William Glasser International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2459038" cy="1260475"/>
          </a:xfrm>
        </p:spPr>
        <p:txBody>
          <a:bodyPr/>
          <a:lstStyle/>
          <a:p>
            <a:pPr eaLnBrk="1" fontAlgn="auto" hangingPunct="1">
              <a:spcAft>
                <a:spcPts val="0"/>
              </a:spcAft>
              <a:defRPr/>
            </a:pPr>
            <a:endParaRPr lang="en-AU" dirty="0"/>
          </a:p>
        </p:txBody>
      </p:sp>
      <p:pic>
        <p:nvPicPr>
          <p:cNvPr id="6147" name="Content Placeholder 3" descr="clown optical illusion.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124075" y="217488"/>
            <a:ext cx="4464050" cy="6646862"/>
          </a:xfrm>
        </p:spPr>
      </p:pic>
      <p:sp>
        <p:nvSpPr>
          <p:cNvPr id="3" name="Footer Placeholder 2"/>
          <p:cNvSpPr>
            <a:spLocks noGrp="1"/>
          </p:cNvSpPr>
          <p:nvPr>
            <p:ph type="ftr" sz="quarter" idx="11"/>
          </p:nvPr>
        </p:nvSpPr>
        <p:spPr>
          <a:xfrm>
            <a:off x="457200" y="6492875"/>
            <a:ext cx="8362950" cy="284163"/>
          </a:xfrm>
        </p:spPr>
        <p:txBody>
          <a:bodyPr/>
          <a:lstStyle/>
          <a:p>
            <a:pPr algn="ctr">
              <a:defRPr/>
            </a:pPr>
            <a:r>
              <a:rPr lang="en-AU" dirty="0">
                <a:solidFill>
                  <a:schemeClr val="bg1">
                    <a:lumMod val="75000"/>
                  </a:schemeClr>
                </a:solidFill>
              </a:rPr>
              <a:t>William Glasser International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450" y="273050"/>
            <a:ext cx="6480175" cy="1371600"/>
          </a:xfrm>
          <a:solidFill>
            <a:srgbClr val="3366FF"/>
          </a:solidFill>
        </p:spPr>
        <p:txBody>
          <a:bodyPr/>
          <a:lstStyle/>
          <a:p>
            <a:pPr algn="ctr" eaLnBrk="1" fontAlgn="auto" hangingPunct="1">
              <a:spcAft>
                <a:spcPts val="0"/>
              </a:spcAft>
              <a:defRPr/>
            </a:pPr>
            <a:r>
              <a:rPr lang="hr-HR" dirty="0" smtClean="0">
                <a:solidFill>
                  <a:srgbClr val="FFFFFF"/>
                </a:solidFill>
              </a:rPr>
              <a:t>Stvarni svijet</a:t>
            </a:r>
            <a:endParaRPr lang="en-AU" dirty="0">
              <a:solidFill>
                <a:srgbClr val="FFFFFF"/>
              </a:solidFill>
            </a:endParaRPr>
          </a:p>
        </p:txBody>
      </p:sp>
      <p:sp>
        <p:nvSpPr>
          <p:cNvPr id="3" name="Footer Placeholder 2"/>
          <p:cNvSpPr>
            <a:spLocks noGrp="1"/>
          </p:cNvSpPr>
          <p:nvPr>
            <p:ph type="ftr" sz="quarter" idx="11"/>
          </p:nvPr>
        </p:nvSpPr>
        <p:spPr>
          <a:xfrm>
            <a:off x="457200" y="6492875"/>
            <a:ext cx="8362950" cy="284163"/>
          </a:xfrm>
        </p:spPr>
        <p:txBody>
          <a:bodyPr/>
          <a:lstStyle/>
          <a:p>
            <a:pPr algn="ctr">
              <a:defRPr/>
            </a:pPr>
            <a:r>
              <a:rPr lang="en-AU" dirty="0">
                <a:solidFill>
                  <a:schemeClr val="bg1">
                    <a:lumMod val="75000"/>
                  </a:schemeClr>
                </a:solidFill>
              </a:rPr>
              <a:t>William Glasser International 2014</a:t>
            </a:r>
          </a:p>
        </p:txBody>
      </p:sp>
      <p:pic>
        <p:nvPicPr>
          <p:cNvPr id="7172"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1557338"/>
            <a:ext cx="6246813"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87424"/>
            <a:ext cx="8229600" cy="2146250"/>
          </a:xfrm>
        </p:spPr>
        <p:txBody>
          <a:bodyPr/>
          <a:lstStyle/>
          <a:p>
            <a:pPr eaLnBrk="1" fontAlgn="auto" hangingPunct="1">
              <a:spcAft>
                <a:spcPts val="0"/>
              </a:spcAft>
              <a:defRPr/>
            </a:pPr>
            <a:r>
              <a:rPr lang="hr-HR" dirty="0" smtClean="0"/>
              <a:t>Palac gore </a:t>
            </a:r>
            <a:r>
              <a:rPr lang="hr-HR" b="1" spc="50" dirty="0" smtClean="0">
                <a:ln w="12700" cmpd="sng">
                  <a:solidFill>
                    <a:schemeClr val="accent6">
                      <a:satMod val="120000"/>
                      <a:shade val="80000"/>
                    </a:schemeClr>
                  </a:solidFill>
                  <a:prstDash val="solid"/>
                </a:ln>
                <a:solidFill>
                  <a:srgbClr val="FFFF00"/>
                </a:solidFill>
                <a:effectLst>
                  <a:glow rad="53100">
                    <a:schemeClr val="accent6">
                      <a:satMod val="180000"/>
                      <a:alpha val="30000"/>
                    </a:schemeClr>
                  </a:glow>
                </a:effectLst>
              </a:rPr>
              <a:t>žuto</a:t>
            </a:r>
            <a:r>
              <a:rPr lang="en-AU" dirty="0" smtClean="0"/>
              <a:t>, </a:t>
            </a:r>
            <a:r>
              <a:rPr lang="hr-HR" dirty="0" smtClean="0"/>
              <a:t>palac na stranu</a:t>
            </a:r>
            <a:r>
              <a:rPr lang="en-AU" dirty="0" smtClean="0"/>
              <a:t> </a:t>
            </a:r>
            <a:r>
              <a:rPr lang="hr-HR" b="1" dirty="0" smtClean="0">
                <a:ln w="19050">
                  <a:solidFill>
                    <a:schemeClr val="tx2">
                      <a:tint val="1000"/>
                    </a:schemeClr>
                  </a:solidFill>
                  <a:prstDash val="solid"/>
                </a:ln>
                <a:solidFill>
                  <a:srgbClr val="008000"/>
                </a:solidFill>
                <a:effectLst>
                  <a:outerShdw blurRad="50000" dist="50800" dir="7500000" algn="tl">
                    <a:srgbClr val="000000">
                      <a:shade val="5000"/>
                      <a:alpha val="35000"/>
                    </a:srgbClr>
                  </a:outerShdw>
                </a:effectLst>
              </a:rPr>
              <a:t>zel</a:t>
            </a:r>
            <a:r>
              <a:rPr lang="en-AU" b="1" dirty="0" err="1" smtClean="0">
                <a:ln w="19050">
                  <a:solidFill>
                    <a:schemeClr val="tx2">
                      <a:tint val="1000"/>
                    </a:schemeClr>
                  </a:solidFill>
                  <a:prstDash val="solid"/>
                </a:ln>
                <a:solidFill>
                  <a:srgbClr val="008000"/>
                </a:solidFill>
                <a:effectLst>
                  <a:outerShdw blurRad="50000" dist="50800" dir="7500000" algn="tl">
                    <a:srgbClr val="000000">
                      <a:shade val="5000"/>
                      <a:alpha val="35000"/>
                    </a:srgbClr>
                  </a:outerShdw>
                </a:effectLst>
              </a:rPr>
              <a:t>en</a:t>
            </a:r>
            <a:r>
              <a:rPr lang="hr-HR" b="1" dirty="0" smtClean="0">
                <a:ln w="19050">
                  <a:solidFill>
                    <a:schemeClr val="tx2">
                      <a:tint val="1000"/>
                    </a:schemeClr>
                  </a:solidFill>
                  <a:prstDash val="solid"/>
                </a:ln>
                <a:solidFill>
                  <a:srgbClr val="008000"/>
                </a:solidFill>
                <a:effectLst>
                  <a:outerShdw blurRad="50000" dist="50800" dir="7500000" algn="tl">
                    <a:srgbClr val="000000">
                      <a:shade val="5000"/>
                      <a:alpha val="35000"/>
                    </a:srgbClr>
                  </a:outerShdw>
                </a:effectLst>
              </a:rPr>
              <a:t>o</a:t>
            </a:r>
            <a:r>
              <a:rPr lang="en-AU" dirty="0" smtClean="0"/>
              <a:t>,</a:t>
            </a:r>
            <a:r>
              <a:rPr lang="hr-HR" dirty="0" smtClean="0"/>
              <a:t> palac </a:t>
            </a:r>
            <a:r>
              <a:rPr lang="en-AU" dirty="0" smtClean="0"/>
              <a:t>d</a:t>
            </a:r>
            <a:r>
              <a:rPr lang="hr-HR" dirty="0" smtClean="0"/>
              <a:t>olje </a:t>
            </a:r>
            <a:r>
              <a:rPr lang="hr-HR" dirty="0" smtClean="0">
                <a:solidFill>
                  <a:srgbClr val="FF0000"/>
                </a:solidFill>
              </a:rPr>
              <a:t>c</a:t>
            </a:r>
            <a:r>
              <a:rPr lang="en-AU" b="1" dirty="0" smtClean="0">
                <a:ln w="1905"/>
                <a:solidFill>
                  <a:srgbClr val="FF0000"/>
                </a:solidFill>
                <a:effectLst>
                  <a:innerShdw blurRad="69850" dist="43180" dir="5400000">
                    <a:srgbClr val="000000">
                      <a:alpha val="65000"/>
                    </a:srgbClr>
                  </a:innerShdw>
                </a:effectLst>
              </a:rPr>
              <a:t>R</a:t>
            </a:r>
            <a:r>
              <a:rPr lang="hr-HR" b="1" dirty="0" smtClean="0">
                <a:ln w="1905"/>
                <a:solidFill>
                  <a:srgbClr val="FF0000"/>
                </a:solidFill>
                <a:effectLst>
                  <a:innerShdw blurRad="69850" dist="43180" dir="5400000">
                    <a:srgbClr val="000000">
                      <a:alpha val="65000"/>
                    </a:srgbClr>
                  </a:innerShdw>
                </a:effectLst>
              </a:rPr>
              <a:t>v</a:t>
            </a:r>
            <a:r>
              <a:rPr lang="en-AU" b="1" dirty="0" smtClean="0">
                <a:ln w="1905"/>
                <a:solidFill>
                  <a:srgbClr val="FF0000"/>
                </a:solidFill>
                <a:effectLst>
                  <a:innerShdw blurRad="69850" dist="43180" dir="5400000">
                    <a:srgbClr val="000000">
                      <a:alpha val="65000"/>
                    </a:srgbClr>
                  </a:innerShdw>
                </a:effectLst>
              </a:rPr>
              <a:t>e</a:t>
            </a:r>
            <a:r>
              <a:rPr lang="hr-HR" b="1" dirty="0" smtClean="0">
                <a:ln w="1905"/>
                <a:solidFill>
                  <a:srgbClr val="FF0000"/>
                </a:solidFill>
                <a:effectLst>
                  <a:innerShdw blurRad="69850" dist="43180" dir="5400000">
                    <a:srgbClr val="000000">
                      <a:alpha val="65000"/>
                    </a:srgbClr>
                  </a:innerShdw>
                </a:effectLst>
              </a:rPr>
              <a:t>no</a:t>
            </a:r>
            <a:endParaRPr lang="en-AU" dirty="0">
              <a:solidFill>
                <a:srgbClr val="FF0000"/>
              </a:solidFill>
            </a:endParaRPr>
          </a:p>
        </p:txBody>
      </p:sp>
      <p:sp>
        <p:nvSpPr>
          <p:cNvPr id="8195" name="Content Placeholder 4"/>
          <p:cNvSpPr>
            <a:spLocks noGrp="1"/>
          </p:cNvSpPr>
          <p:nvPr>
            <p:ph idx="1"/>
          </p:nvPr>
        </p:nvSpPr>
        <p:spPr/>
        <p:txBody>
          <a:bodyPr/>
          <a:lstStyle/>
          <a:p>
            <a:pPr eaLnBrk="1" hangingPunct="1"/>
            <a:endParaRPr lang="en-AU" altLang="en-US" smtClean="0"/>
          </a:p>
          <a:p>
            <a:pPr eaLnBrk="1" hangingPunct="1"/>
            <a:endParaRPr lang="en-AU" altLang="en-US" smtClean="0"/>
          </a:p>
          <a:p>
            <a:pPr eaLnBrk="1" hangingPunct="1"/>
            <a:endParaRPr lang="en-AU" altLang="en-US" smtClean="0"/>
          </a:p>
        </p:txBody>
      </p:sp>
      <p:sp>
        <p:nvSpPr>
          <p:cNvPr id="8196" name="TextBox 7"/>
          <p:cNvSpPr txBox="1">
            <a:spLocks noChangeArrowheads="1"/>
          </p:cNvSpPr>
          <p:nvPr/>
        </p:nvSpPr>
        <p:spPr bwMode="auto">
          <a:xfrm>
            <a:off x="611188" y="1700213"/>
            <a:ext cx="79930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ts val="600"/>
              </a:spcAft>
              <a:buFont typeface="Arial" charset="0"/>
              <a:defRPr sz="2000" b="1">
                <a:solidFill>
                  <a:schemeClr val="tx1"/>
                </a:solidFill>
                <a:latin typeface="Arial" charset="0"/>
              </a:defRPr>
            </a:lvl1pPr>
            <a:lvl2pPr marL="742950" indent="-285750" eaLnBrk="0" hangingPunct="0">
              <a:spcBef>
                <a:spcPct val="20000"/>
              </a:spcBef>
              <a:buClr>
                <a:schemeClr val="tx2"/>
              </a:buClr>
              <a:buFont typeface="Arial" charset="0"/>
              <a:buChar char="•"/>
              <a:defRPr sz="2000">
                <a:solidFill>
                  <a:schemeClr val="tx1"/>
                </a:solidFill>
                <a:latin typeface="Arial" charset="0"/>
              </a:defRPr>
            </a:lvl2pPr>
            <a:lvl3pPr marL="1143000" indent="-228600" eaLnBrk="0" hangingPunct="0">
              <a:spcBef>
                <a:spcPct val="20000"/>
              </a:spcBef>
              <a:buClr>
                <a:schemeClr val="tx2"/>
              </a:buClr>
              <a:buFont typeface="Arial" charset="0"/>
              <a:buChar char="•"/>
              <a:defRPr>
                <a:solidFill>
                  <a:schemeClr val="tx1"/>
                </a:solidFill>
                <a:latin typeface="Arial" charset="0"/>
              </a:defRPr>
            </a:lvl3pPr>
            <a:lvl4pPr marL="1600200" indent="-228600" eaLnBrk="0" hangingPunct="0">
              <a:spcBef>
                <a:spcPct val="20000"/>
              </a:spcBef>
              <a:buClr>
                <a:schemeClr val="tx2"/>
              </a:buClr>
              <a:buFont typeface="Arial" charset="0"/>
              <a:buChar char="•"/>
              <a:defRPr>
                <a:solidFill>
                  <a:schemeClr val="tx1"/>
                </a:solidFill>
                <a:latin typeface="Arial" charset="0"/>
              </a:defRPr>
            </a:lvl4pPr>
            <a:lvl5pPr marL="2057400" indent="-228600" eaLnBrk="0" hangingPunct="0">
              <a:spcBef>
                <a:spcPct val="20000"/>
              </a:spcBef>
              <a:buClr>
                <a:schemeClr val="tx2"/>
              </a:buClr>
              <a:buFont typeface="Arial"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9pPr>
          </a:lstStyle>
          <a:p>
            <a:pPr eaLnBrk="1" hangingPunct="1">
              <a:spcBef>
                <a:spcPct val="0"/>
              </a:spcBef>
              <a:spcAft>
                <a:spcPct val="0"/>
              </a:spcAft>
              <a:buFontTx/>
              <a:buNone/>
            </a:pPr>
            <a:endParaRPr lang="en-US" altLang="en-US" sz="1800" b="0"/>
          </a:p>
          <a:p>
            <a:pPr eaLnBrk="1" hangingPunct="1">
              <a:spcBef>
                <a:spcPct val="0"/>
              </a:spcBef>
              <a:spcAft>
                <a:spcPct val="0"/>
              </a:spcAft>
              <a:buFontTx/>
              <a:buNone/>
            </a:pPr>
            <a:endParaRPr lang="en-US" altLang="en-US" sz="1800" b="0"/>
          </a:p>
        </p:txBody>
      </p:sp>
      <p:pic>
        <p:nvPicPr>
          <p:cNvPr id="8197" name="Picture 9" descr="Thumbs_Down_clip_art_small.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2565400"/>
            <a:ext cx="1800225" cy="330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Thumbs_Up_clip_art_medium.png"/>
          <p:cNvPicPr>
            <a:picLocks noChangeAspect="1"/>
          </p:cNvPicPr>
          <p:nvPr/>
        </p:nvPicPr>
        <p:blipFill>
          <a:blip r:embed="rId4">
            <a:duotone>
              <a:prstClr val="black"/>
              <a:srgbClr val="FFF66D">
                <a:tint val="45000"/>
                <a:satMod val="400000"/>
              </a:srgbClr>
            </a:duotone>
            <a:extLst>
              <a:ext uri="{28A0092B-C50C-407E-A947-70E740481C1C}">
                <a14:useLocalDpi xmlns:a14="http://schemas.microsoft.com/office/drawing/2010/main" val="0"/>
              </a:ext>
            </a:extLst>
          </a:blip>
          <a:stretch>
            <a:fillRect/>
          </a:stretch>
        </p:blipFill>
        <p:spPr>
          <a:xfrm>
            <a:off x="467544" y="2276872"/>
            <a:ext cx="2328020" cy="3816424"/>
          </a:xfrm>
          <a:prstGeom prst="rect">
            <a:avLst/>
          </a:prstGeom>
        </p:spPr>
      </p:pic>
      <p:pic>
        <p:nvPicPr>
          <p:cNvPr id="12" name="Picture 11" descr="1195435260847559291dagobert83_thumb.svg.med.png"/>
          <p:cNvPicPr>
            <a:picLocks noChangeAspect="1"/>
          </p:cNvPicPr>
          <p:nvPr/>
        </p:nvPicPr>
        <p:blipFill>
          <a:blip r:embed="rId5">
            <a:duotone>
              <a:prstClr val="black"/>
              <a:srgbClr val="42FF1D">
                <a:tint val="45000"/>
                <a:satMod val="400000"/>
              </a:srgbClr>
            </a:duotone>
            <a:extLst>
              <a:ext uri="{28A0092B-C50C-407E-A947-70E740481C1C}">
                <a14:useLocalDpi xmlns:a14="http://schemas.microsoft.com/office/drawing/2010/main" val="0"/>
              </a:ext>
            </a:extLst>
          </a:blip>
          <a:stretch>
            <a:fillRect/>
          </a:stretch>
        </p:blipFill>
        <p:spPr>
          <a:xfrm>
            <a:off x="2987824" y="3212976"/>
            <a:ext cx="3472405" cy="2071868"/>
          </a:xfrm>
          <a:prstGeom prst="rect">
            <a:avLst/>
          </a:prstGeom>
        </p:spPr>
      </p:pic>
      <p:sp>
        <p:nvSpPr>
          <p:cNvPr id="3" name="Footer Placeholder 2"/>
          <p:cNvSpPr>
            <a:spLocks noGrp="1"/>
          </p:cNvSpPr>
          <p:nvPr>
            <p:ph type="ftr" sz="quarter" idx="11"/>
          </p:nvPr>
        </p:nvSpPr>
        <p:spPr>
          <a:xfrm>
            <a:off x="457200" y="6492875"/>
            <a:ext cx="8291513" cy="284163"/>
          </a:xfrm>
        </p:spPr>
        <p:txBody>
          <a:bodyPr/>
          <a:lstStyle/>
          <a:p>
            <a:pPr algn="ctr">
              <a:defRPr/>
            </a:pPr>
            <a:r>
              <a:rPr lang="en-AU" dirty="0">
                <a:solidFill>
                  <a:schemeClr val="bg1">
                    <a:lumMod val="75000"/>
                  </a:schemeClr>
                </a:solidFill>
              </a:rPr>
              <a:t>William Glasser International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3" y="152400"/>
            <a:ext cx="8123237" cy="1044575"/>
          </a:xfrm>
        </p:spPr>
        <p:txBody>
          <a:bodyPr/>
          <a:lstStyle/>
          <a:p>
            <a:pPr algn="ctr" eaLnBrk="1" fontAlgn="auto" hangingPunct="1">
              <a:spcAft>
                <a:spcPts val="0"/>
              </a:spcAft>
              <a:defRPr/>
            </a:pPr>
            <a:r>
              <a:rPr lang="en-US" dirty="0" smtClean="0"/>
              <a:t>2 minute </a:t>
            </a:r>
            <a:r>
              <a:rPr lang="en-US" dirty="0" err="1" smtClean="0"/>
              <a:t>medit</a:t>
            </a:r>
            <a:r>
              <a:rPr lang="hr-HR" dirty="0" smtClean="0"/>
              <a:t>iranja</a:t>
            </a:r>
            <a:endParaRPr lang="en-US" dirty="0"/>
          </a:p>
        </p:txBody>
      </p:sp>
      <p:sp>
        <p:nvSpPr>
          <p:cNvPr id="3" name="Content Placeholder 2"/>
          <p:cNvSpPr>
            <a:spLocks noGrp="1"/>
          </p:cNvSpPr>
          <p:nvPr>
            <p:ph idx="1"/>
          </p:nvPr>
        </p:nvSpPr>
        <p:spPr>
          <a:xfrm>
            <a:off x="457200" y="1752600"/>
            <a:ext cx="7620000" cy="452438"/>
          </a:xfrm>
        </p:spPr>
        <p:txBody>
          <a:bodyPr rtlCol="0">
            <a:normAutofit lnSpcReduction="10000"/>
          </a:bodyPr>
          <a:lstStyle/>
          <a:p>
            <a:pPr eaLnBrk="1" fontAlgn="auto" hangingPunct="1">
              <a:buFont typeface="Arial" pitchFamily="34" charset="0"/>
              <a:buNone/>
              <a:defRPr/>
            </a:pPr>
            <a:r>
              <a:rPr lang="hr-HR" dirty="0" smtClean="0"/>
              <a:t>Uzmite komadić crne čokolade</a:t>
            </a:r>
            <a:endParaRPr lang="en-US" dirty="0" smtClean="0"/>
          </a:p>
          <a:p>
            <a:pPr eaLnBrk="1" fontAlgn="auto" hangingPunct="1">
              <a:buFont typeface="Arial" pitchFamily="34" charset="0"/>
              <a:buNone/>
              <a:defRPr/>
            </a:pPr>
            <a:endParaRPr lang="en-US" dirty="0" smtClean="0"/>
          </a:p>
          <a:p>
            <a:pPr eaLnBrk="1" fontAlgn="auto" hangingPunct="1">
              <a:buFont typeface="Arial" pitchFamily="34" charset="0"/>
              <a:buNone/>
              <a:defRPr/>
            </a:pPr>
            <a:endParaRPr lang="en-US" dirty="0"/>
          </a:p>
          <a:p>
            <a:pPr eaLnBrk="1" fontAlgn="auto" hangingPunct="1">
              <a:buFont typeface="Arial" pitchFamily="34" charset="0"/>
              <a:buNone/>
              <a:defRPr/>
            </a:pPr>
            <a:endParaRPr lang="en-US" dirty="0"/>
          </a:p>
        </p:txBody>
      </p:sp>
      <p:sp>
        <p:nvSpPr>
          <p:cNvPr id="4" name="Footer Placeholder 3"/>
          <p:cNvSpPr>
            <a:spLocks noGrp="1"/>
          </p:cNvSpPr>
          <p:nvPr>
            <p:ph type="ftr" sz="quarter" idx="11"/>
          </p:nvPr>
        </p:nvSpPr>
        <p:spPr>
          <a:xfrm>
            <a:off x="457200" y="6492875"/>
            <a:ext cx="8291513" cy="284163"/>
          </a:xfrm>
        </p:spPr>
        <p:txBody>
          <a:bodyPr/>
          <a:lstStyle/>
          <a:p>
            <a:pPr algn="ctr">
              <a:defRPr/>
            </a:pPr>
            <a:r>
              <a:rPr lang="en-AU" dirty="0">
                <a:solidFill>
                  <a:schemeClr val="bg1">
                    <a:lumMod val="75000"/>
                  </a:schemeClr>
                </a:solidFill>
              </a:rPr>
              <a:t>William Glasser International 2014</a:t>
            </a:r>
          </a:p>
        </p:txBody>
      </p:sp>
      <p:sp>
        <p:nvSpPr>
          <p:cNvPr id="5" name="TextBox 4"/>
          <p:cNvSpPr txBox="1">
            <a:spLocks noChangeArrowheads="1"/>
          </p:cNvSpPr>
          <p:nvPr/>
        </p:nvSpPr>
        <p:spPr bwMode="auto">
          <a:xfrm>
            <a:off x="457200" y="2492375"/>
            <a:ext cx="75707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ts val="600"/>
              </a:spcAft>
              <a:buFont typeface="Arial" charset="0"/>
              <a:defRPr sz="2000" b="1">
                <a:solidFill>
                  <a:schemeClr val="tx1"/>
                </a:solidFill>
                <a:latin typeface="Arial" charset="0"/>
              </a:defRPr>
            </a:lvl1pPr>
            <a:lvl2pPr marL="742950" indent="-285750" eaLnBrk="0" hangingPunct="0">
              <a:spcBef>
                <a:spcPct val="20000"/>
              </a:spcBef>
              <a:buClr>
                <a:schemeClr val="tx2"/>
              </a:buClr>
              <a:buFont typeface="Arial" charset="0"/>
              <a:buChar char="•"/>
              <a:defRPr sz="2000">
                <a:solidFill>
                  <a:schemeClr val="tx1"/>
                </a:solidFill>
                <a:latin typeface="Arial" charset="0"/>
              </a:defRPr>
            </a:lvl2pPr>
            <a:lvl3pPr marL="1143000" indent="-228600" eaLnBrk="0" hangingPunct="0">
              <a:spcBef>
                <a:spcPct val="20000"/>
              </a:spcBef>
              <a:buClr>
                <a:schemeClr val="tx2"/>
              </a:buClr>
              <a:buFont typeface="Arial" charset="0"/>
              <a:buChar char="•"/>
              <a:defRPr>
                <a:solidFill>
                  <a:schemeClr val="tx1"/>
                </a:solidFill>
                <a:latin typeface="Arial" charset="0"/>
              </a:defRPr>
            </a:lvl3pPr>
            <a:lvl4pPr marL="1600200" indent="-228600" eaLnBrk="0" hangingPunct="0">
              <a:spcBef>
                <a:spcPct val="20000"/>
              </a:spcBef>
              <a:buClr>
                <a:schemeClr val="tx2"/>
              </a:buClr>
              <a:buFont typeface="Arial" charset="0"/>
              <a:buChar char="•"/>
              <a:defRPr>
                <a:solidFill>
                  <a:schemeClr val="tx1"/>
                </a:solidFill>
                <a:latin typeface="Arial" charset="0"/>
              </a:defRPr>
            </a:lvl4pPr>
            <a:lvl5pPr marL="2057400" indent="-228600" eaLnBrk="0" hangingPunct="0">
              <a:spcBef>
                <a:spcPct val="20000"/>
              </a:spcBef>
              <a:buClr>
                <a:schemeClr val="tx2"/>
              </a:buClr>
              <a:buFont typeface="Arial"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9pPr>
          </a:lstStyle>
          <a:p>
            <a:pPr eaLnBrk="1" hangingPunct="1">
              <a:spcBef>
                <a:spcPct val="0"/>
              </a:spcBef>
              <a:spcAft>
                <a:spcPct val="0"/>
              </a:spcAft>
              <a:buFontTx/>
              <a:buNone/>
            </a:pPr>
            <a:r>
              <a:rPr lang="hr-HR" altLang="en-US"/>
              <a:t>Koristite samo osjetilni filter</a:t>
            </a:r>
            <a:r>
              <a:rPr lang="en-US" altLang="en-US"/>
              <a:t>.  </a:t>
            </a:r>
            <a:r>
              <a:rPr lang="hr-HR" altLang="en-US"/>
              <a:t>Mirišite</a:t>
            </a:r>
            <a:r>
              <a:rPr lang="en-US" altLang="en-US"/>
              <a:t>, </a:t>
            </a:r>
            <a:r>
              <a:rPr lang="hr-HR" altLang="en-US"/>
              <a:t>osjetite</a:t>
            </a:r>
            <a:r>
              <a:rPr lang="en-US" altLang="en-US"/>
              <a:t>, </a:t>
            </a:r>
            <a:r>
              <a:rPr lang="hr-HR" altLang="en-US"/>
              <a:t>samo kušajte</a:t>
            </a:r>
            <a:r>
              <a:rPr lang="en-US" altLang="en-US"/>
              <a:t>.</a:t>
            </a:r>
          </a:p>
          <a:p>
            <a:pPr eaLnBrk="1" hangingPunct="1">
              <a:spcBef>
                <a:spcPct val="0"/>
              </a:spcBef>
              <a:spcAft>
                <a:spcPct val="0"/>
              </a:spcAft>
              <a:buFontTx/>
              <a:buNone/>
            </a:pPr>
            <a:endParaRPr lang="en-NZ" altLang="en-US"/>
          </a:p>
        </p:txBody>
      </p:sp>
      <p:sp>
        <p:nvSpPr>
          <p:cNvPr id="6" name="TextBox 5"/>
          <p:cNvSpPr txBox="1">
            <a:spLocks noChangeArrowheads="1"/>
          </p:cNvSpPr>
          <p:nvPr/>
        </p:nvSpPr>
        <p:spPr bwMode="auto">
          <a:xfrm>
            <a:off x="457200" y="3178175"/>
            <a:ext cx="7620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ts val="600"/>
              </a:spcAft>
              <a:buFont typeface="Arial" charset="0"/>
              <a:defRPr sz="2000" b="1">
                <a:solidFill>
                  <a:schemeClr val="tx1"/>
                </a:solidFill>
                <a:latin typeface="Arial" charset="0"/>
              </a:defRPr>
            </a:lvl1pPr>
            <a:lvl2pPr marL="742950" indent="-285750" eaLnBrk="0" hangingPunct="0">
              <a:spcBef>
                <a:spcPct val="20000"/>
              </a:spcBef>
              <a:buClr>
                <a:schemeClr val="tx2"/>
              </a:buClr>
              <a:buFont typeface="Arial" charset="0"/>
              <a:buChar char="•"/>
              <a:defRPr sz="2000">
                <a:solidFill>
                  <a:schemeClr val="tx1"/>
                </a:solidFill>
                <a:latin typeface="Arial" charset="0"/>
              </a:defRPr>
            </a:lvl2pPr>
            <a:lvl3pPr marL="1143000" indent="-228600" eaLnBrk="0" hangingPunct="0">
              <a:spcBef>
                <a:spcPct val="20000"/>
              </a:spcBef>
              <a:buClr>
                <a:schemeClr val="tx2"/>
              </a:buClr>
              <a:buFont typeface="Arial" charset="0"/>
              <a:buChar char="•"/>
              <a:defRPr>
                <a:solidFill>
                  <a:schemeClr val="tx1"/>
                </a:solidFill>
                <a:latin typeface="Arial" charset="0"/>
              </a:defRPr>
            </a:lvl3pPr>
            <a:lvl4pPr marL="1600200" indent="-228600" eaLnBrk="0" hangingPunct="0">
              <a:spcBef>
                <a:spcPct val="20000"/>
              </a:spcBef>
              <a:buClr>
                <a:schemeClr val="tx2"/>
              </a:buClr>
              <a:buFont typeface="Arial" charset="0"/>
              <a:buChar char="•"/>
              <a:defRPr>
                <a:solidFill>
                  <a:schemeClr val="tx1"/>
                </a:solidFill>
                <a:latin typeface="Arial" charset="0"/>
              </a:defRPr>
            </a:lvl4pPr>
            <a:lvl5pPr marL="2057400" indent="-228600" eaLnBrk="0" hangingPunct="0">
              <a:spcBef>
                <a:spcPct val="20000"/>
              </a:spcBef>
              <a:buClr>
                <a:schemeClr val="tx2"/>
              </a:buClr>
              <a:buFont typeface="Arial"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9pPr>
          </a:lstStyle>
          <a:p>
            <a:pPr eaLnBrk="1" hangingPunct="1">
              <a:spcBef>
                <a:spcPct val="0"/>
              </a:spcBef>
              <a:spcAft>
                <a:spcPct val="0"/>
              </a:spcAft>
              <a:buFontTx/>
              <a:buNone/>
            </a:pPr>
            <a:r>
              <a:rPr lang="hr-HR" altLang="en-US"/>
              <a:t>Kako vam je to pomoglo da se zadržite u sadašnjosti?  Što znate o čokoladi?</a:t>
            </a:r>
            <a:endParaRPr lang="en-US" altLang="en-US"/>
          </a:p>
        </p:txBody>
      </p:sp>
      <p:sp>
        <p:nvSpPr>
          <p:cNvPr id="8" name="TextBox 7"/>
          <p:cNvSpPr txBox="1">
            <a:spLocks noChangeArrowheads="1"/>
          </p:cNvSpPr>
          <p:nvPr/>
        </p:nvSpPr>
        <p:spPr bwMode="auto">
          <a:xfrm>
            <a:off x="481013" y="4343400"/>
            <a:ext cx="7572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ts val="600"/>
              </a:spcAft>
              <a:buFont typeface="Arial" charset="0"/>
              <a:defRPr sz="2000" b="1">
                <a:solidFill>
                  <a:schemeClr val="tx1"/>
                </a:solidFill>
                <a:latin typeface="Arial" charset="0"/>
              </a:defRPr>
            </a:lvl1pPr>
            <a:lvl2pPr marL="742950" indent="-285750" eaLnBrk="0" hangingPunct="0">
              <a:spcBef>
                <a:spcPct val="20000"/>
              </a:spcBef>
              <a:buClr>
                <a:schemeClr val="tx2"/>
              </a:buClr>
              <a:buFont typeface="Arial" charset="0"/>
              <a:buChar char="•"/>
              <a:defRPr sz="2000">
                <a:solidFill>
                  <a:schemeClr val="tx1"/>
                </a:solidFill>
                <a:latin typeface="Arial" charset="0"/>
              </a:defRPr>
            </a:lvl2pPr>
            <a:lvl3pPr marL="1143000" indent="-228600" eaLnBrk="0" hangingPunct="0">
              <a:spcBef>
                <a:spcPct val="20000"/>
              </a:spcBef>
              <a:buClr>
                <a:schemeClr val="tx2"/>
              </a:buClr>
              <a:buFont typeface="Arial" charset="0"/>
              <a:buChar char="•"/>
              <a:defRPr>
                <a:solidFill>
                  <a:schemeClr val="tx1"/>
                </a:solidFill>
                <a:latin typeface="Arial" charset="0"/>
              </a:defRPr>
            </a:lvl3pPr>
            <a:lvl4pPr marL="1600200" indent="-228600" eaLnBrk="0" hangingPunct="0">
              <a:spcBef>
                <a:spcPct val="20000"/>
              </a:spcBef>
              <a:buClr>
                <a:schemeClr val="tx2"/>
              </a:buClr>
              <a:buFont typeface="Arial" charset="0"/>
              <a:buChar char="•"/>
              <a:defRPr>
                <a:solidFill>
                  <a:schemeClr val="tx1"/>
                </a:solidFill>
                <a:latin typeface="Arial" charset="0"/>
              </a:defRPr>
            </a:lvl4pPr>
            <a:lvl5pPr marL="2057400" indent="-228600" eaLnBrk="0" hangingPunct="0">
              <a:spcBef>
                <a:spcPct val="20000"/>
              </a:spcBef>
              <a:buClr>
                <a:schemeClr val="tx2"/>
              </a:buClr>
              <a:buFont typeface="Arial"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9pPr>
          </a:lstStyle>
          <a:p>
            <a:pPr eaLnBrk="1" hangingPunct="1">
              <a:spcBef>
                <a:spcPct val="0"/>
              </a:spcBef>
              <a:spcAft>
                <a:spcPct val="0"/>
              </a:spcAft>
              <a:buFontTx/>
              <a:buNone/>
            </a:pPr>
            <a:r>
              <a:rPr lang="hr-HR" altLang="en-US"/>
              <a:t>Jeste li ju obojili zeleno, žuto ili crveno</a:t>
            </a:r>
            <a:r>
              <a:rPr lang="en-US" altLang="en-US"/>
              <a:t>?</a:t>
            </a:r>
          </a:p>
        </p:txBody>
      </p:sp>
      <p:sp>
        <p:nvSpPr>
          <p:cNvPr id="9" name="TextBox 8"/>
          <p:cNvSpPr txBox="1">
            <a:spLocks noChangeArrowheads="1"/>
          </p:cNvSpPr>
          <p:nvPr/>
        </p:nvSpPr>
        <p:spPr bwMode="auto">
          <a:xfrm>
            <a:off x="481013" y="5084763"/>
            <a:ext cx="748665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ts val="600"/>
              </a:spcAft>
              <a:buFont typeface="Arial" charset="0"/>
              <a:defRPr sz="2000" b="1">
                <a:solidFill>
                  <a:schemeClr val="tx1"/>
                </a:solidFill>
                <a:latin typeface="Arial" charset="0"/>
              </a:defRPr>
            </a:lvl1pPr>
            <a:lvl2pPr marL="742950" indent="-285750" eaLnBrk="0" hangingPunct="0">
              <a:spcBef>
                <a:spcPct val="20000"/>
              </a:spcBef>
              <a:buClr>
                <a:schemeClr val="tx2"/>
              </a:buClr>
              <a:buFont typeface="Arial" charset="0"/>
              <a:buChar char="•"/>
              <a:defRPr sz="2000">
                <a:solidFill>
                  <a:schemeClr val="tx1"/>
                </a:solidFill>
                <a:latin typeface="Arial" charset="0"/>
              </a:defRPr>
            </a:lvl2pPr>
            <a:lvl3pPr marL="1143000" indent="-228600" eaLnBrk="0" hangingPunct="0">
              <a:spcBef>
                <a:spcPct val="20000"/>
              </a:spcBef>
              <a:buClr>
                <a:schemeClr val="tx2"/>
              </a:buClr>
              <a:buFont typeface="Arial" charset="0"/>
              <a:buChar char="•"/>
              <a:defRPr>
                <a:solidFill>
                  <a:schemeClr val="tx1"/>
                </a:solidFill>
                <a:latin typeface="Arial" charset="0"/>
              </a:defRPr>
            </a:lvl3pPr>
            <a:lvl4pPr marL="1600200" indent="-228600" eaLnBrk="0" hangingPunct="0">
              <a:spcBef>
                <a:spcPct val="20000"/>
              </a:spcBef>
              <a:buClr>
                <a:schemeClr val="tx2"/>
              </a:buClr>
              <a:buFont typeface="Arial" charset="0"/>
              <a:buChar char="•"/>
              <a:defRPr>
                <a:solidFill>
                  <a:schemeClr val="tx1"/>
                </a:solidFill>
                <a:latin typeface="Arial" charset="0"/>
              </a:defRPr>
            </a:lvl4pPr>
            <a:lvl5pPr marL="2057400" indent="-228600" eaLnBrk="0" hangingPunct="0">
              <a:spcBef>
                <a:spcPct val="20000"/>
              </a:spcBef>
              <a:buClr>
                <a:schemeClr val="tx2"/>
              </a:buClr>
              <a:buFont typeface="Arial"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Arial" charset="0"/>
              <a:buChar char="•"/>
              <a:defRPr>
                <a:solidFill>
                  <a:schemeClr val="tx1"/>
                </a:solidFill>
                <a:latin typeface="Arial" charset="0"/>
              </a:defRPr>
            </a:lvl9pPr>
          </a:lstStyle>
          <a:p>
            <a:pPr eaLnBrk="1" hangingPunct="1">
              <a:spcBef>
                <a:spcPct val="0"/>
              </a:spcBef>
              <a:spcAft>
                <a:spcPct val="0"/>
              </a:spcAft>
              <a:buFontTx/>
              <a:buNone/>
            </a:pPr>
            <a:r>
              <a:rPr lang="hr-HR" altLang="en-US"/>
              <a:t>Bi li promijenila/o boju da imate još neku informaciju? </a:t>
            </a:r>
            <a:endParaRPr lang="en-NZ" altLang="en-US" sz="1800"/>
          </a:p>
          <a:p>
            <a:pPr eaLnBrk="1" hangingPunct="1">
              <a:spcBef>
                <a:spcPct val="0"/>
              </a:spcBef>
              <a:spcAft>
                <a:spcPct val="0"/>
              </a:spcAft>
              <a:buFontTx/>
              <a:buNone/>
            </a:pPr>
            <a:endParaRPr lang="en-NZ" altLang="en-US" sz="1800" b="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450" y="273050"/>
            <a:ext cx="6480175" cy="1371600"/>
          </a:xfrm>
          <a:solidFill>
            <a:srgbClr val="3366FF"/>
          </a:solidFill>
        </p:spPr>
        <p:txBody>
          <a:bodyPr/>
          <a:lstStyle/>
          <a:p>
            <a:pPr algn="ctr" eaLnBrk="1" fontAlgn="auto" hangingPunct="1">
              <a:spcAft>
                <a:spcPts val="0"/>
              </a:spcAft>
              <a:defRPr/>
            </a:pPr>
            <a:r>
              <a:rPr lang="hr-HR" dirty="0" smtClean="0">
                <a:solidFill>
                  <a:srgbClr val="FFFFFF"/>
                </a:solidFill>
              </a:rPr>
              <a:t>Stvarni svijet</a:t>
            </a:r>
            <a:endParaRPr lang="en-AU" dirty="0">
              <a:solidFill>
                <a:srgbClr val="FFFFFF"/>
              </a:solidFill>
            </a:endParaRPr>
          </a:p>
        </p:txBody>
      </p:sp>
      <p:sp>
        <p:nvSpPr>
          <p:cNvPr id="3" name="Footer Placeholder 2"/>
          <p:cNvSpPr>
            <a:spLocks noGrp="1"/>
          </p:cNvSpPr>
          <p:nvPr>
            <p:ph type="ftr" sz="quarter" idx="11"/>
          </p:nvPr>
        </p:nvSpPr>
        <p:spPr>
          <a:xfrm>
            <a:off x="457200" y="6492875"/>
            <a:ext cx="8362950" cy="284163"/>
          </a:xfrm>
        </p:spPr>
        <p:txBody>
          <a:bodyPr/>
          <a:lstStyle/>
          <a:p>
            <a:pPr algn="ctr">
              <a:defRPr/>
            </a:pPr>
            <a:r>
              <a:rPr lang="en-AU" dirty="0">
                <a:solidFill>
                  <a:schemeClr val="bg1">
                    <a:lumMod val="75000"/>
                  </a:schemeClr>
                </a:solidFill>
              </a:rPr>
              <a:t>William Glasser International 2014</a:t>
            </a:r>
          </a:p>
        </p:txBody>
      </p:sp>
      <p:pic>
        <p:nvPicPr>
          <p:cNvPr id="1024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1557338"/>
            <a:ext cx="6246813"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algn="ctr" eaLnBrk="1" hangingPunct="1"/>
            <a:r>
              <a:rPr lang="hr-HR" altLang="en-US" sz="4000" smtClean="0"/>
              <a:t>Jedini način da promijenimo svoju zamjedbu jest da dodamo još informacija</a:t>
            </a:r>
            <a:endParaRPr lang="en-AU" altLang="en-US" sz="4000" smtClean="0"/>
          </a:p>
          <a:p>
            <a:pPr eaLnBrk="1" hangingPunct="1"/>
            <a:endParaRPr lang="en-AU" altLang="en-US" smtClean="0"/>
          </a:p>
          <a:p>
            <a:pPr eaLnBrk="1" hangingPunct="1"/>
            <a:endParaRPr lang="en-AU" altLang="en-US" smtClean="0"/>
          </a:p>
        </p:txBody>
      </p:sp>
      <p:sp>
        <p:nvSpPr>
          <p:cNvPr id="2" name="Footer Placeholder 1"/>
          <p:cNvSpPr>
            <a:spLocks noGrp="1"/>
          </p:cNvSpPr>
          <p:nvPr>
            <p:ph type="ftr" sz="quarter" idx="11"/>
          </p:nvPr>
        </p:nvSpPr>
        <p:spPr>
          <a:xfrm>
            <a:off x="457200" y="6492875"/>
            <a:ext cx="8362950" cy="284163"/>
          </a:xfrm>
        </p:spPr>
        <p:txBody>
          <a:bodyPr/>
          <a:lstStyle/>
          <a:p>
            <a:pPr algn="ctr">
              <a:defRPr/>
            </a:pPr>
            <a:r>
              <a:rPr lang="en-AU" dirty="0">
                <a:solidFill>
                  <a:schemeClr val="bg1">
                    <a:lumMod val="75000"/>
                  </a:schemeClr>
                </a:solidFill>
              </a:rPr>
              <a:t>William Glasser International 2014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387350"/>
            <a:ext cx="8147050" cy="1371600"/>
          </a:xfrm>
        </p:spPr>
        <p:txBody>
          <a:bodyPr/>
          <a:lstStyle/>
          <a:p>
            <a:pPr eaLnBrk="1" fontAlgn="auto" hangingPunct="1">
              <a:spcAft>
                <a:spcPts val="0"/>
              </a:spcAft>
              <a:defRPr/>
            </a:pPr>
            <a:r>
              <a:rPr lang="hr-HR" dirty="0" smtClean="0"/>
              <a:t>ZAVJESA NA TUŠ KABINI</a:t>
            </a:r>
            <a:endParaRPr lang="en-NZ" dirty="0"/>
          </a:p>
        </p:txBody>
      </p:sp>
      <p:pic>
        <p:nvPicPr>
          <p:cNvPr id="12291" name="Shower curtain.MP4">
            <a:hlinkClick r:id="" action="ppaction://media"/>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549275" y="1600200"/>
            <a:ext cx="8045450" cy="4525963"/>
          </a:xfrm>
        </p:spPr>
      </p:pic>
      <p:sp>
        <p:nvSpPr>
          <p:cNvPr id="3" name="Footer Placeholder 2"/>
          <p:cNvSpPr>
            <a:spLocks noGrp="1"/>
          </p:cNvSpPr>
          <p:nvPr>
            <p:ph type="ftr" sz="quarter" idx="11"/>
          </p:nvPr>
        </p:nvSpPr>
        <p:spPr>
          <a:xfrm>
            <a:off x="457200" y="6492875"/>
            <a:ext cx="8291513" cy="284163"/>
          </a:xfrm>
        </p:spPr>
        <p:txBody>
          <a:bodyPr/>
          <a:lstStyle/>
          <a:p>
            <a:pPr algn="ctr">
              <a:defRPr/>
            </a:pPr>
            <a:r>
              <a:rPr lang="en-AU" dirty="0">
                <a:solidFill>
                  <a:schemeClr val="bg1">
                    <a:lumMod val="75000"/>
                  </a:schemeClr>
                </a:solidFill>
              </a:rPr>
              <a:t>William Glasser International 2014</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1951</TotalTime>
  <Words>444</Words>
  <Application>Microsoft Office PowerPoint</Application>
  <PresentationFormat>On-screen Show (4:3)</PresentationFormat>
  <Paragraphs>79</Paragraphs>
  <Slides>12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Black</vt:lpstr>
      <vt:lpstr>Calibri</vt:lpstr>
      <vt:lpstr>Essential</vt:lpstr>
      <vt:lpstr>ZAMJEDBENI SUstAV I MJESTO USPOREDBE</vt:lpstr>
      <vt:lpstr>ŠTO VIDIŠ?</vt:lpstr>
      <vt:lpstr>PowerPoint Presentation</vt:lpstr>
      <vt:lpstr>Stvarni svijet</vt:lpstr>
      <vt:lpstr>Palac gore žuto, palac na stranu zeleno, palac dolje cRveno</vt:lpstr>
      <vt:lpstr>2 minute meditiranja</vt:lpstr>
      <vt:lpstr>Stvarni svijet</vt:lpstr>
      <vt:lpstr>PowerPoint Presentation</vt:lpstr>
      <vt:lpstr>ZAVJESA NA TUŠ KABINI</vt:lpstr>
      <vt:lpstr>MJESTO USPOREDBE</vt:lpstr>
      <vt:lpstr>Quotes from Dr Glasser</vt:lpstr>
      <vt:lpstr>Geometric Close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Needs, Wants, Quality World</dc:title>
  <dc:creator>Owner</dc:creator>
  <cp:lastModifiedBy>Jagoda</cp:lastModifiedBy>
  <cp:revision>118</cp:revision>
  <cp:lastPrinted>2014-07-03T00:41:10Z</cp:lastPrinted>
  <dcterms:created xsi:type="dcterms:W3CDTF">2014-05-26T17:55:07Z</dcterms:created>
  <dcterms:modified xsi:type="dcterms:W3CDTF">2015-08-24T11:59:44Z</dcterms:modified>
</cp:coreProperties>
</file>